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6858000" cy="9144000" type="screen4x3"/>
  <p:notesSz cx="6858000" cy="9637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2160" y="1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188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81886"/>
          </a:xfrm>
          <a:prstGeom prst="rect">
            <a:avLst/>
          </a:prstGeom>
        </p:spPr>
        <p:txBody>
          <a:bodyPr vert="horz" lIns="91440" tIns="45720" rIns="91440" bIns="45720" rtlCol="0"/>
          <a:lstStyle>
            <a:lvl1pPr algn="r">
              <a:defRPr sz="1200"/>
            </a:lvl1pPr>
          </a:lstStyle>
          <a:p>
            <a:fld id="{42B2A87F-2A52-4E58-B223-7F8AE84714DC}" type="datetimeFigureOut">
              <a:rPr lang="en-GB" smtClean="0"/>
              <a:pPr/>
              <a:t>21/06/2011</a:t>
            </a:fld>
            <a:endParaRPr lang="en-GB" dirty="0"/>
          </a:p>
        </p:txBody>
      </p:sp>
      <p:sp>
        <p:nvSpPr>
          <p:cNvPr id="4" name="Slide Image Placeholder 3"/>
          <p:cNvSpPr>
            <a:spLocks noGrp="1" noRot="1" noChangeAspect="1"/>
          </p:cNvSpPr>
          <p:nvPr>
            <p:ph type="sldImg" idx="2"/>
          </p:nvPr>
        </p:nvSpPr>
        <p:spPr>
          <a:xfrm>
            <a:off x="2074863" y="722313"/>
            <a:ext cx="2708275" cy="361473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577914"/>
            <a:ext cx="5486400" cy="433697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154154"/>
            <a:ext cx="2971800" cy="48188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154154"/>
            <a:ext cx="2971800" cy="481886"/>
          </a:xfrm>
          <a:prstGeom prst="rect">
            <a:avLst/>
          </a:prstGeom>
        </p:spPr>
        <p:txBody>
          <a:bodyPr vert="horz" lIns="91440" tIns="45720" rIns="91440" bIns="45720" rtlCol="0" anchor="b"/>
          <a:lstStyle>
            <a:lvl1pPr algn="r">
              <a:defRPr sz="1200"/>
            </a:lvl1pPr>
          </a:lstStyle>
          <a:p>
            <a:fld id="{FAF9A0B5-88EE-44BC-92D8-D5CD784F7551}" type="slidenum">
              <a:rPr lang="en-GB" smtClean="0"/>
              <a:pPr/>
              <a:t>‹#›</a:t>
            </a:fld>
            <a:endParaRPr lang="en-GB" dirty="0"/>
          </a:p>
        </p:txBody>
      </p:sp>
    </p:spTree>
    <p:extLst>
      <p:ext uri="{BB962C8B-B14F-4D97-AF65-F5344CB8AC3E}">
        <p14:creationId xmlns:p14="http://schemas.microsoft.com/office/powerpoint/2010/main" val="193885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74863" y="722313"/>
            <a:ext cx="2708275" cy="361473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AF9A0B5-88EE-44BC-92D8-D5CD784F7551}" type="slidenum">
              <a:rPr lang="en-GB" smtClean="0"/>
              <a:pPr/>
              <a:t>7</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058BDE-BCAB-4AD9-AD7D-A00DCE9D6C8E}"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5943BA-FC0B-405F-83A7-3437ABC72AD0}"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DCE638-33A9-42EF-9D6E-DF880C18D47B}"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4DE2B5-A88E-4BAA-944E-481E53F6655E}"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B4DE19-979F-488A-8656-A13F9E195CAC}"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EE90C6-6C32-490A-A072-90D5C98C9754}"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47C34B-CF19-4132-A3FE-F963A22C33A0}" type="datetime1">
              <a:rPr lang="en-GB" smtClean="0"/>
              <a:pPr/>
              <a:t>21/06/2011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0C6F80-EE97-40CD-A667-AAE4482C43B8}" type="datetime1">
              <a:rPr lang="en-GB" smtClean="0"/>
              <a:pPr/>
              <a:t>21/06/2011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39D3F-84FC-4BE1-A4AC-A88883AA24CB}" type="datetime1">
              <a:rPr lang="en-GB" smtClean="0"/>
              <a:pPr/>
              <a:t>21/06/2011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7A099-43F7-4590-AF50-3EB41C6072C1}"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1F9D3A-BF87-45C9-8662-726E00BEEAC8}"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1A8D616-EDD5-45B1-8170-EC9C2FA50C0A}"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A2931BC-D7A1-4B01-9B50-BE4E7F436695}" type="datetime1">
              <a:rPr lang="en-GB" smtClean="0"/>
              <a:pPr/>
              <a:t>21/06/2011</a:t>
            </a:fld>
            <a:endParaRPr lang="en-GB"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1A8D616-EDD5-45B1-8170-EC9C2FA50C0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1915" y="228600"/>
            <a:ext cx="653608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Xavier the </a:t>
            </a:r>
            <a:r>
              <a:rPr lang="en-US" sz="54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Orang-utan</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304800" y="1600201"/>
            <a:ext cx="6172200" cy="1200329"/>
          </a:xfrm>
          <a:prstGeom prst="rect">
            <a:avLst/>
          </a:prstGeom>
          <a:noFill/>
        </p:spPr>
        <p:txBody>
          <a:bodyPr wrap="square" rtlCol="0">
            <a:spAutoFit/>
          </a:bodyPr>
          <a:lstStyle/>
          <a:p>
            <a:r>
              <a:rPr lang="en-GB" sz="2400" dirty="0" smtClean="0">
                <a:latin typeface="Arial" pitchFamily="34" charset="0"/>
                <a:cs typeface="Arial" pitchFamily="34" charset="0"/>
              </a:rPr>
              <a:t>Once upon a time there was an orang-utan called Xavier. He was big and had bright orange hair, and sparkly brown eyes.</a:t>
            </a:r>
            <a:endParaRPr lang="en-GB" sz="2400" dirty="0">
              <a:latin typeface="Arial" pitchFamily="34" charset="0"/>
              <a:cs typeface="Arial" pitchFamily="34" charset="0"/>
            </a:endParaRPr>
          </a:p>
        </p:txBody>
      </p:sp>
      <p:sp>
        <p:nvSpPr>
          <p:cNvPr id="6" name="Rectangle 5"/>
          <p:cNvSpPr/>
          <p:nvPr/>
        </p:nvSpPr>
        <p:spPr>
          <a:xfrm>
            <a:off x="381000" y="7239000"/>
            <a:ext cx="6172200" cy="1569660"/>
          </a:xfrm>
          <a:prstGeom prst="rect">
            <a:avLst/>
          </a:prstGeom>
        </p:spPr>
        <p:txBody>
          <a:bodyPr wrap="square">
            <a:spAutoFit/>
          </a:bodyPr>
          <a:lstStyle/>
          <a:p>
            <a:r>
              <a:rPr lang="ca-ES" sz="2400" dirty="0" smtClean="0"/>
              <a:t>Hi havia una vegada hi va haver un orangutan anomenat Xavier. Era gran i tenia els cabells de color taronja brillant, i els ulls brillants color marró.</a:t>
            </a:r>
            <a:endParaRPr lang="ca-ES" sz="2400" dirty="0"/>
          </a:p>
        </p:txBody>
      </p:sp>
      <p:sp>
        <p:nvSpPr>
          <p:cNvPr id="7" name="Slide Number Placeholder 6"/>
          <p:cNvSpPr>
            <a:spLocks noGrp="1"/>
          </p:cNvSpPr>
          <p:nvPr>
            <p:ph type="sldNum" sz="quarter" idx="12"/>
          </p:nvPr>
        </p:nvSpPr>
        <p:spPr/>
        <p:txBody>
          <a:bodyPr/>
          <a:lstStyle/>
          <a:p>
            <a:fld id="{01A8D616-EDD5-45B1-8170-EC9C2FA50C0A}" type="slidenum">
              <a:rPr lang="en-GB" smtClean="0"/>
              <a:pPr/>
              <a:t>1</a:t>
            </a:fld>
            <a:endParaRPr lang="en-GB" dirty="0"/>
          </a:p>
        </p:txBody>
      </p:sp>
      <p:pic>
        <p:nvPicPr>
          <p:cNvPr id="25602" name="Picture 2" descr="http://t0.gstatic.com/images?q=tbn:ANd9GcTMd1UXrc2z7tGpCKTrK7EaSy0fB4QD3s2FPdVJMqpzesvoFfFD0Q"/>
          <p:cNvPicPr>
            <a:picLocks noChangeAspect="1" noChangeArrowheads="1"/>
          </p:cNvPicPr>
          <p:nvPr/>
        </p:nvPicPr>
        <p:blipFill>
          <a:blip r:embed="rId3" cstate="print"/>
          <a:srcRect/>
          <a:stretch>
            <a:fillRect/>
          </a:stretch>
        </p:blipFill>
        <p:spPr bwMode="auto">
          <a:xfrm>
            <a:off x="2209800" y="3200400"/>
            <a:ext cx="2514600" cy="377828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 y="914400"/>
            <a:ext cx="5981700" cy="1938992"/>
          </a:xfrm>
          <a:prstGeom prst="rect">
            <a:avLst/>
          </a:prstGeom>
          <a:noFill/>
        </p:spPr>
        <p:txBody>
          <a:bodyPr wrap="square" rtlCol="0">
            <a:spAutoFit/>
          </a:bodyPr>
          <a:lstStyle/>
          <a:p>
            <a:r>
              <a:rPr lang="en-GB" sz="2400" dirty="0" smtClean="0">
                <a:latin typeface="Arial" pitchFamily="34" charset="0"/>
                <a:cs typeface="Arial" pitchFamily="34" charset="0"/>
              </a:rPr>
              <a:t>One day Xavier was moved to a new zoo, it was called Edinburgh Zoo (that’s in Scotland!). The people who came to the zoo all spoke funny! Xavier didn’t understand anything that they said.</a:t>
            </a:r>
            <a:endParaRPr lang="en-GB" sz="2400" dirty="0">
              <a:latin typeface="Arial" pitchFamily="34" charset="0"/>
              <a:cs typeface="Arial" pitchFamily="34" charset="0"/>
            </a:endParaRPr>
          </a:p>
        </p:txBody>
      </p:sp>
      <p:sp>
        <p:nvSpPr>
          <p:cNvPr id="3" name="Rectangle 2"/>
          <p:cNvSpPr/>
          <p:nvPr/>
        </p:nvSpPr>
        <p:spPr>
          <a:xfrm>
            <a:off x="457200" y="6477000"/>
            <a:ext cx="5962650" cy="1938992"/>
          </a:xfrm>
          <a:prstGeom prst="rect">
            <a:avLst/>
          </a:prstGeom>
        </p:spPr>
        <p:txBody>
          <a:bodyPr wrap="square">
            <a:spAutoFit/>
          </a:bodyPr>
          <a:lstStyle/>
          <a:p>
            <a:r>
              <a:rPr lang="ca-ES" sz="2400" dirty="0" smtClean="0">
                <a:latin typeface="Arial" pitchFamily="34" charset="0"/>
                <a:cs typeface="Arial" pitchFamily="34" charset="0"/>
              </a:rPr>
              <a:t>Un dia, Xavier va ser traslladat a un nou zoològic, que es va cridar el zoològic d'Edimburg (que a Escòcia!). La gent que va arribar al zoològic tots parlaven divertit! Xavier no entenia res del que va dir.</a:t>
            </a:r>
            <a:endParaRPr lang="ca-E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01A8D616-EDD5-45B1-8170-EC9C2FA50C0A}" type="slidenum">
              <a:rPr lang="en-GB" smtClean="0"/>
              <a:pPr/>
              <a:t>2</a:t>
            </a:fld>
            <a:endParaRPr lang="en-GB" dirty="0"/>
          </a:p>
        </p:txBody>
      </p:sp>
      <p:pic>
        <p:nvPicPr>
          <p:cNvPr id="12290" name="Picture 2" descr="http://t0.gstatic.com/images?q=tbn:ANd9GcSk_51T-E1OQyXVAzDP5eIoY6oIZupSpZEXUX3ofgE6QjTvaP5C"/>
          <p:cNvPicPr>
            <a:picLocks noChangeAspect="1" noChangeArrowheads="1"/>
          </p:cNvPicPr>
          <p:nvPr/>
        </p:nvPicPr>
        <p:blipFill>
          <a:blip r:embed="rId3" cstate="print"/>
          <a:srcRect/>
          <a:stretch>
            <a:fillRect/>
          </a:stretch>
        </p:blipFill>
        <p:spPr bwMode="auto">
          <a:xfrm>
            <a:off x="1752600" y="3200400"/>
            <a:ext cx="3476732" cy="27844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1A8D616-EDD5-45B1-8170-EC9C2FA50C0A}" type="slidenum">
              <a:rPr lang="en-GB" smtClean="0"/>
              <a:pPr/>
              <a:t>3</a:t>
            </a:fld>
            <a:endParaRPr lang="en-GB" dirty="0"/>
          </a:p>
        </p:txBody>
      </p:sp>
      <p:sp>
        <p:nvSpPr>
          <p:cNvPr id="3" name="TextBox 2"/>
          <p:cNvSpPr txBox="1"/>
          <p:nvPr/>
        </p:nvSpPr>
        <p:spPr>
          <a:xfrm>
            <a:off x="304800" y="533400"/>
            <a:ext cx="6172200" cy="1938992"/>
          </a:xfrm>
          <a:prstGeom prst="rect">
            <a:avLst/>
          </a:prstGeom>
          <a:noFill/>
        </p:spPr>
        <p:txBody>
          <a:bodyPr wrap="square" rtlCol="0">
            <a:spAutoFit/>
          </a:bodyPr>
          <a:lstStyle/>
          <a:p>
            <a:r>
              <a:rPr lang="en-GB" sz="2400" dirty="0" smtClean="0">
                <a:latin typeface="Arial" pitchFamily="34" charset="0"/>
                <a:cs typeface="Arial" pitchFamily="34" charset="0"/>
              </a:rPr>
              <a:t>Xavier tried asking the other orang-utans if they understood them, but they all talked in the same strange way. So Xavier still didn’t understand anyone and he began to feel lonely.</a:t>
            </a:r>
            <a:endParaRPr lang="en-GB" sz="2400" dirty="0">
              <a:latin typeface="Arial" pitchFamily="34" charset="0"/>
              <a:cs typeface="Arial" pitchFamily="34" charset="0"/>
            </a:endParaRPr>
          </a:p>
        </p:txBody>
      </p:sp>
      <p:sp>
        <p:nvSpPr>
          <p:cNvPr id="4" name="Rectangle 3"/>
          <p:cNvSpPr/>
          <p:nvPr/>
        </p:nvSpPr>
        <p:spPr>
          <a:xfrm>
            <a:off x="457200" y="6807201"/>
            <a:ext cx="6229350" cy="1938992"/>
          </a:xfrm>
          <a:prstGeom prst="rect">
            <a:avLst/>
          </a:prstGeom>
        </p:spPr>
        <p:txBody>
          <a:bodyPr wrap="square">
            <a:spAutoFit/>
          </a:bodyPr>
          <a:lstStyle/>
          <a:p>
            <a:r>
              <a:rPr lang="ca-ES" sz="2400" dirty="0" smtClean="0">
                <a:latin typeface="Arial" pitchFamily="34" charset="0"/>
                <a:cs typeface="Arial" pitchFamily="34" charset="0"/>
              </a:rPr>
              <a:t>Xavier va intentar fer les altres orangutans si els entenia, però tots van parlar de la manera mateixa estranya. Així Xavier seguia sense entendre a ningú i va començar a sentir-se sol.</a:t>
            </a:r>
            <a:endParaRPr lang="ca-ES" sz="2400" dirty="0">
              <a:latin typeface="Arial" pitchFamily="34" charset="0"/>
              <a:cs typeface="Arial" pitchFamily="34" charset="0"/>
            </a:endParaRPr>
          </a:p>
        </p:txBody>
      </p:sp>
      <p:pic>
        <p:nvPicPr>
          <p:cNvPr id="10242" name="Picture 2" descr="http://t0.gstatic.com/images?q=tbn:ANd9GcSk_51T-E1OQyXVAzDP5eIoY6oIZupSpZEXUX3ofgE6QjTvaP5C"/>
          <p:cNvPicPr>
            <a:picLocks noChangeAspect="1" noChangeArrowheads="1"/>
          </p:cNvPicPr>
          <p:nvPr/>
        </p:nvPicPr>
        <p:blipFill>
          <a:blip r:embed="rId3" cstate="print"/>
          <a:srcRect/>
          <a:stretch>
            <a:fillRect/>
          </a:stretch>
        </p:blipFill>
        <p:spPr bwMode="auto">
          <a:xfrm>
            <a:off x="1447800" y="2743200"/>
            <a:ext cx="4047598" cy="32416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1A8D616-EDD5-45B1-8170-EC9C2FA50C0A}" type="slidenum">
              <a:rPr lang="en-GB" smtClean="0"/>
              <a:pPr/>
              <a:t>4</a:t>
            </a:fld>
            <a:endParaRPr lang="en-GB" dirty="0"/>
          </a:p>
        </p:txBody>
      </p:sp>
      <p:sp>
        <p:nvSpPr>
          <p:cNvPr id="3" name="TextBox 2"/>
          <p:cNvSpPr txBox="1"/>
          <p:nvPr/>
        </p:nvSpPr>
        <p:spPr>
          <a:xfrm>
            <a:off x="457200" y="304800"/>
            <a:ext cx="6019800" cy="2677656"/>
          </a:xfrm>
          <a:prstGeom prst="rect">
            <a:avLst/>
          </a:prstGeom>
          <a:noFill/>
        </p:spPr>
        <p:txBody>
          <a:bodyPr wrap="square" rtlCol="0">
            <a:spAutoFit/>
          </a:bodyPr>
          <a:lstStyle/>
          <a:p>
            <a:r>
              <a:rPr lang="en-GB" sz="2400" dirty="0" smtClean="0">
                <a:latin typeface="Arial" pitchFamily="34" charset="0"/>
                <a:cs typeface="Arial" pitchFamily="34" charset="0"/>
              </a:rPr>
              <a:t>Xavier began to cry, when suddenly a parrot flew through the bars of his cage and landed by his feet, “What’s wrong? Why do you cry?” asked the parrot.</a:t>
            </a:r>
          </a:p>
          <a:p>
            <a:r>
              <a:rPr lang="en-GB" sz="2400" dirty="0" smtClean="0">
                <a:latin typeface="Arial" pitchFamily="34" charset="0"/>
                <a:cs typeface="Arial" pitchFamily="34" charset="0"/>
              </a:rPr>
              <a:t>“Because I’ve got no one to talk to, no one understands me here, they all talk funny!” </a:t>
            </a:r>
            <a:r>
              <a:rPr lang="en-GB" sz="2400" dirty="0">
                <a:latin typeface="Arial" pitchFamily="34" charset="0"/>
                <a:cs typeface="Arial" pitchFamily="34" charset="0"/>
              </a:rPr>
              <a:t>r</a:t>
            </a:r>
            <a:r>
              <a:rPr lang="en-GB" sz="2400" dirty="0" smtClean="0">
                <a:latin typeface="Arial" pitchFamily="34" charset="0"/>
                <a:cs typeface="Arial" pitchFamily="34" charset="0"/>
              </a:rPr>
              <a:t>eplied Xavier.</a:t>
            </a:r>
            <a:endParaRPr lang="en-GB" sz="2400" dirty="0">
              <a:latin typeface="Arial" pitchFamily="34" charset="0"/>
              <a:cs typeface="Arial" pitchFamily="34" charset="0"/>
            </a:endParaRPr>
          </a:p>
        </p:txBody>
      </p:sp>
      <p:sp>
        <p:nvSpPr>
          <p:cNvPr id="4" name="Rectangle 3"/>
          <p:cNvSpPr/>
          <p:nvPr/>
        </p:nvSpPr>
        <p:spPr>
          <a:xfrm>
            <a:off x="304800" y="5892800"/>
            <a:ext cx="6324600" cy="3046988"/>
          </a:xfrm>
          <a:prstGeom prst="rect">
            <a:avLst/>
          </a:prstGeom>
        </p:spPr>
        <p:txBody>
          <a:bodyPr wrap="square">
            <a:spAutoFit/>
          </a:bodyPr>
          <a:lstStyle/>
          <a:p>
            <a:r>
              <a:rPr lang="ca-ES" sz="2400" dirty="0" smtClean="0">
                <a:latin typeface="Arial" pitchFamily="34" charset="0"/>
                <a:cs typeface="Arial" pitchFamily="34" charset="0"/>
              </a:rPr>
              <a:t>Xavier es va posar a plorar, quan de sobte un lloro va volar a través dels barrots de la gàbia i va aterrar als seus peus, "Què passa? Per què plores? ", Va preguntar el lloro.</a:t>
            </a:r>
            <a:br>
              <a:rPr lang="ca-ES" sz="2400" dirty="0" smtClean="0">
                <a:latin typeface="Arial" pitchFamily="34" charset="0"/>
                <a:cs typeface="Arial" pitchFamily="34" charset="0"/>
              </a:rPr>
            </a:br>
            <a:r>
              <a:rPr lang="ca-ES" sz="2400" dirty="0" smtClean="0">
                <a:latin typeface="Arial" pitchFamily="34" charset="0"/>
                <a:cs typeface="Arial" pitchFamily="34" charset="0"/>
              </a:rPr>
              <a:t>"Perquè no tinc amb qui parlar, ningú m'entén aquí, tothom parla divertit!“respondre Xavier.</a:t>
            </a:r>
            <a:endParaRPr lang="ca-ES" sz="2400" dirty="0">
              <a:latin typeface="Arial" pitchFamily="34" charset="0"/>
              <a:cs typeface="Arial" pitchFamily="34" charset="0"/>
            </a:endParaRPr>
          </a:p>
        </p:txBody>
      </p:sp>
      <p:pic>
        <p:nvPicPr>
          <p:cNvPr id="8196" name="Picture 4" descr="http://t1.gstatic.com/images?q=tbn:ANd9GcRUOPo1LmynAJ13LUszdbTICZj8b4vZHrtlMTfaklvahDEhU2Z6YA"/>
          <p:cNvPicPr>
            <a:picLocks noChangeAspect="1" noChangeArrowheads="1"/>
          </p:cNvPicPr>
          <p:nvPr/>
        </p:nvPicPr>
        <p:blipFill>
          <a:blip r:embed="rId3" cstate="print"/>
          <a:srcRect/>
          <a:stretch>
            <a:fillRect/>
          </a:stretch>
        </p:blipFill>
        <p:spPr bwMode="auto">
          <a:xfrm>
            <a:off x="4191000" y="3352800"/>
            <a:ext cx="1657350" cy="2212975"/>
          </a:xfrm>
          <a:prstGeom prst="rect">
            <a:avLst/>
          </a:prstGeom>
          <a:noFill/>
        </p:spPr>
      </p:pic>
      <p:sp>
        <p:nvSpPr>
          <p:cNvPr id="8198" name="AutoShape 6" descr="data:image/jpg;base64,/9j/4AAQSkZJRgABAQAAAQABAAD/2wBDAAkGBwgHBgkIBwgKCgkLDRYPDQwMDRsUFRAWIB0iIiAdHx8kKDQsJCYxJx8fLT0tMTU3Ojo6Iys/RD84QzQ5Ojf/2wBDAQoKCg0MDRoPDxo3JR8lNzc3Nzc3Nzc3Nzc3Nzc3Nzc3Nzc3Nzc3Nzc3Nzc3Nzc3Nzc3Nzc3Nzc3Nzc3Nzc3Nzf/wAARCACWAIIDASIAAhEBAxEB/8QAHAAAAQUBAQEAAAAAAAAAAAAABgADBAUHAQII/8QAOhAAAgEDAwIEBAUDAgUFAAAAAQIDAAQRBRIhMUEGE1FhFCIycQcjgZGhFbHRQsEkUmLh8CUzNKLx/8QAGQEAAwEBAQAAAAAAAAAAAAAAAQIDAAQF/8QAJREAAwACAgICAgIDAAAAAAAAAAECAxESITFBBFEiMhMUI2Fx/9oADAMBAAIRAxEAPwAqvvC8N6JZZ/ijcCNvLEcxAjyeOCOeQMdeB3FQrDT722tx8NayJJIpMnwwSMBs/UR2z/npV5DqQgjae+8lY5cjZgq4PbJz6dSa9xT6feSLAXkWbAkiaCUsCDznnI/v36VydAXGVr2RdJ+Euo1hu5i05IVpEf5Aw69PX26Z9c1KjhMF5J8U8UltFJuIkfcSP+kDk/796jtdeVeTQS6iHhJ/9oBdqZxgcAA8mmZhDBp7wJtV9wVpFTaqZ46YwTyKDaDz6LHX723ksIMxTyQk5WOEcSbedh4J9OPahqG2u7nVYpJbd7ax3hhbJLJI6gEf6VBA9eau7W/AfyriRXgeMrEGBBZhjHzLgAckHpXZ57i0hgePT5drgtLGJFRY0HTcMjLE4AAHf1PKOJquTJ86a0mVHiG/82eG2On6lFEkjiKOG4KG43dMqCDgHoPUmqzU4ZbfT5LLT7VdLupUVbyVORHH3DOQc8dcdS3tUuZX0u0W71Fz/V7x1lnxybdcAFQRwM/xk1QXfiRkgu1mnEklxc+Y3YIPQH0xj9qZ00afj3k7RUjQUt5YrxdQS4hjh88xhNkm1eBtBHvjr6U7oq3E15rUlxJMWeHyLcBAAfMyd2RwSdgGftT8viexlt4oTKPljILFQScn1PT/AL0Q6VqGn3V/8XHGsaGF98mQSXC/Jhegxijjf2DJ8e49EfTUXVNG8ORus8Qs7ueOfACMFCBifYHI6etV1pMs0063rRK0Tt5QA3qUzxlgOp9qu5pU0zSnf8wW1xdSTtGCN6oVTgHsBnj7ChwyfCX588OZXkZY2bI3j1AycjHORg46Cndb8HNTpFncJHBGbjC+XjkbcADvnJOPTrTEU9vNGGt1LKpwwWP5FHrkd6qIdV1Oa4JuzDHptxiJXhAcQSD6HGec9CR3U1K1FRod7Z3V/ZiGKRvh7mWIuGs5x1YYIHlkENjHIJxTqt9FFVMsIZNN2ri5LSHnBPP2z6VIWe3VmDXca5PAODk9hQWbmH+pXQdQtzHIyypGNuCO4x9QPY4714g1uH4mO1aOYZJAaVNg/bvTplfIaC7scfODu7/lL1/elVFlu4/aSlT7NxN11PSNOnt5GugETad7bscff9Kzh5NIfUZ7qLU3kuIpPy1gdd0kY6oVc4IG08r64qy1WE3QngnvlktLqMCAxbkK5OSQwJyRgjoMUNal4Vi0pU/o0TtIpLXcko+eU4yoyc5HB6DJJBPWuXI0+x64r/YV6Hc3F3bea8DFoXO0K0YYHHAcD5QeRnGfTmvV5fJbwQxwCR7mTIEIXeWZWBLFj0O3jd2Le1TPBXxFpamO9a1UyvuxGT6AYPbPHbNe/wAQb5dC8OT3aJBkuAuQARn+/wBhU1vWxohZNL7BqXX1jn8m0WKVkk3rJKA3JHXpnPb0x96j3viC6tI3ee6TJbzGLgHkf4oH0zWxueaQqWLE5duTUPWNbNzL8j8LycdMelTlU32ehOGIWkid4q8UvnZJKJn2hlEcgK/ckZFBVzez3SEyPwMZFMHzryZjhpJM8gck0+ul3PlpLJGUjc4z6e9dsxMrvyczu96XgjI5LqNxHbrRLoV5NBNHh9wb6Mngn2qiuNOmhiMwUtCDjeAcda5aSOCAASytuH270LlUuh8WRy9UagbiTVNMNn57xZcFlDdRkErjptyOlOa899BJaS2Vmk9pawrbrF5uwvNu4I43FtoXkYwB19RuwuWuYFlhyksYB4PXvRTo2uIYv+LjZ85+frtJBGR++a5lfHpgz/F5flI3pr2EEsj3FrJpt1cE/kzyebbGXOVw5X5Mk8dR15FN3Op3F/qes6bcrOHnt/MjXy8YlhHUN3BUEY96i29pcaSbltKme5LxlVjnfKMP+tO524wfWnrK9iv7eK4NnLb3tjIqbGBfaQRgdcnGMZ6lTg5wDVJcvs4MmOsf7IELmWG+sl1Q2iSPGQk3lsyuvZenAGOM45x68U1PqNrdWCuI3EkTBQHbc2e3Pvj07Vbrpt3p+u3kdgu21lmdFUoWUE/SDjoDxz/ipsj3+n3Lz3NrGlvFKI281BgnGRg+2aoqQE0gc/r1133A9x8KDSo3XxCwUD4SHp2X/tSqm0NzRqpS0nicW7Rs8PJMRBKHqDgHuMEUNvPcT6vFZ6ks7oQY45TIAC6/UmTwCcZz36UVSxWbGGSCOETgNH5nkg5CryD7Z/2pxjdXM8nwsgj2fVwGjfnox6g9enT0rnaT8lKxt+ypktm+A/ICvMsqKYogCcce3/Nyf4rHPxM183uoCxifMVsSG2njeTzjHHWti8Z6oND0KW6DCa62bUdgBlvX3I4/avmS+laSZnJzuJJPqaMynR0YZ/jl2JbghuvTpSMpdWweajZNP2wBJB6Zq7SXY0ZKqtBB4ZgmWaOOGHzHmO1RjO7Pan/ECahBfMq2UlveQErcorblOcEYGMdKOvwq0iJ3k1W7T8iJWS3BBO5sfOwHsOPufaol9BN8bdXdxpM+qRT75V8uYJ5ePpXBHIxjmowuT2w3fHootKi3+H3uryK4uIw2JJfK/KiY9AT1/jGTQfexobgtAMLuzitt8BLaXGgato2pQx2qXTsoEjZIEgyBnHODn9qyjVLRbW5msnTZcW0hSRcdCM5P2461t8X0Nj1XTIem3slsWR2JBGCP7UQ6VqcZbcRjruGcc+v96EpiRJwOO9ciu/Lb5DjPXmlePl2XdJdNmq20MdzAZFlUHGRXbO6l3NZhU3sw+YrnFA9h4jNvD5XJBHPPSnYtWaeQncUcfSw/1Co1LXYtQssOWaHql5b6beGG5j2SRQrkJghhwdxz0HzA85/SvWrOdR0mafybJkjhJjaRtyyOeMbRk59/71U+Ir3T9WisHaF5rm902SO5mgJ3IYCp6dPpByPerDQr7R4riC2W+kS5kcLtu0ISVgMALJ9PU5weuaslo8O4qK0DC+Eb4KAUl6f6LtCv6c9KVaBM0cc0iPYruViDnPUH2FKm2DstdP1Uw2sz3DRlo5AkXz8JxhcnqMsvPXgg8Coh8U25vGtBLOkgUyMXjUqvOMA5G4g8e4554qYnhq4kizpGoWvlOc5KEYXtxzyBwO3HQVR+KNNbQ7CV71LUq3CNDMVYcdcEHsTSOaldnq7VVpewS/E3xJLqQS3BYRrwikY+5/xWWzHMhq61zUFnkOCSANq/aqM8tmqYJaW2P8hzMqUdijeaRI4kZ3chVVRksT0AA6miTw54O1vWoJp7G2BjQshEj7WZh1AXr7feijwDpK6Vpf8AU2AXVb1CtrIyZNtGeC47BiMnJ7Y9TRXpmvWmgL5FruaJRgknnucn3ycn7mmvKl0RiGtUITjwj+Gdi19GI7zy9iowPmK8hYkexG4+/FW2kRfE2aGWO5RXTgC1dlPHqBxVVryweKvDFzAsiPcAF4Nx7jkfrWaaV4kuLNBCLm4iKkh0346f+Gpqutoo5T8hZrF7FpPiCG3lnDQXA2yICVZWByDj9xRf4ds4P61qdzIWe3vvLkRuoOU2svvyv/2rGdf1n+sXtuiruMbcyZ5Y5o+0HXGtbZYbl9p25G44x7UNta37Dpa6ATxpolxpGr3Wy1nSxMreRM0ZCEegbp69+1DJOa+hzdy3WnR3Om3MUskoLTWUo3xOmehB4zWPfiDaWFrrivptmbOOaFXe37Rvkhgueg4zj3quO1viTy7r8gZDEdDUi3lIbaWI9D6VFr2hx3qtLaEx25rew98D65Jb32JmVo9jK8bLkNnqfYnpRFYSDV7S8t/hra5YTyiMKxVgGPysvXPGelZvoV2ba+il7qwratMtLXVZ7C5a2tgI41kWQFQwI4znoG5+4rk8VxH+VMtK/sgx3t3Eix77f5AF+tj0/SlRNJqtxHI0a6XZShSVEki/M+O59zSo/kefqPsfvvxB0S0iI8+FCFyQSQE9AeOD7VifjrxZJr2pPIrkQr8qj2q98YaB4Ss9Flurdb6K5XIjDXRbe/bgg8Vl5Yt34roud9HdipT2jrkOedxPtXjHPQ1Kh2rjpzU6CaK3lidcMw5+YdDS1eutF5wc/wAt9h/d6k2n6RDaebufyk3tuySQo4/QUMPqwN3ulOUZcjHrjiqjUNTeaVZN/IXbVX5xHepTiddszqZ8sv4vEdxZ3aS27sqI27aDx64qgvblry8muXADSuXIAwMmmmYmvNXiFPghkycukPWtzJazebEQHxwT2p99RuJZA8khYgYBPYVCpUXKflCK6XgIdD8U3elyKQxdO4Jq08Uzw+J4ItSt3C3cUe2WHsRnPB9uaC81MtZzGMqeR2qdRruS+O1XVEMjBxXKnvbxT/PG+1jyQemajzWssPDr+oNOrTJ1hqf+HbdyG4NaJ4M126hgjgt1jkKyFm3EggBcAj2Ge4rN4mCnlTRP4SaI6nHC8vkiY7VkYjYpPHz5/wBOD2P71LNPtFUueFyzTBragf8AxrsewjBA/XHNKurFeBQPh4mwOot4Dn9e9Ko/l9HlaQB+Odejuttt8G6lFBYvKeW2j5iOnc8DjpQKM1L1C/uNSuTNcEGRuuFA/tUdgFGF5Pc12bO/S9HAxXB4zXGkZjya8muUwHVeDpJPeuUqVYQVKlSrGFSpUqxhV0HFcpVjDqynv/FOrdN36VFpUrlMpOW14ZKLJICcDI9a6k+F2qcc5696iqcGno/L3Atmg50isZW2TF1nUQABeSgAcc5pUhBARkSEZ7c0qTmvof8ArM1rxB+E9kkjy214YwBkKCKyS6txaXU0BOfLcrnHXBr60v7CGUOsruSVOFGBXzb488N3mnajNPHA/kMS+S2T7n37VWkQx2k+wUuMFMio1e8nvmvOKyWkDJXJ7RylXoCvaRgkfzWb0LMuukNUqkvZyhd6KWT1A6VYeHtAn1qWfE0Vrb20fmXFxNnai/buf/M0OS+zOKT00U1dNaDpv4dwjTra91a+lQ3kvlW0NvEMsSCQWJ+kYGelEKeBdA+NGl3Vg0ZaItHdRXLlj2zjoSCRxig8koZYqMcrtFfiLwNqmhXLCSJri1L7YbiIZD/p1B9qVj4Q1KdVJsZRkZG5SMihWWUh4+PVe9ApinIYZJSBGhbPoKMX8FXtpGZ7q3VY15Jc4Ar3bXUcSBEEYUegxUb+Tpfii0fE+2DY0S9GzzIWUP0NXWleHbdnBuZjsxgladv9VDSALuKjjOeDUJtSboGwM9M1J5MlHVOGJ9Eh9EgV2UScA460qjfHnvLj220qX/IPpH1NdSjy2YAHC/V/igHxG8F+kgmXcu3pnAHrRTLqKGAgoyOpIAxwPSgvxBId4Me3ac5A6g56dfSvUa6PDMb8W6SLC+aSEAROeg6KfSqEGtF8Uqk0bNOVY4IwDyaz6SPZ9TDd3XnNT36H8jea6GINeaVEybRPtNRktnDISMdPejTwo93bWd9asiCbUIw8SuOJeDx9/wDNZ50oo0i/cadHFdzzJGHzDcRjPkEZGG+/H6GoZI66OnHlddUajoGp6fqmnrY36G2vbfAVzjfG+MZxxj/cU/4e0DWYdTl1TU7u2u/yxHEsBbai5ySc4OeB61ms95cIqTS3dpd44EySFXI9DVppfj64sraS3LMU2lcZzUu/oo17QfaneLpdoT5itcsx3BW6A56jsfb2qDN4pMOk+aZAGTBP/f8Aes2vfFclyxZ1C+n3quMurawkkNlaXEqZyAik8UFF0wtzC3T7LTxR4tudVITzW8sdQD+lUEFwULOXOF+bHrXu50DV4IxLPZyIBgYI5yfajXwV4Ej1D87WFk2cflDI4+9WWKUtA/sAPEbi+mEUMcs8p4VY0LEn0wKJo/w38X3Fj8XHpTEAZETyqshHspP8VuOk6NpGmQxnS7KJFjAH5UfzfcnvVlLJERG0eA2MqGBHuR0/iqrEkQfyLZ8xt4T8ShiH0e/DA8g27cH9qVfSv9XccfDNx6Sj/c0qbgif8t/ZQi4VWXc2OQWKn5efeqnU1adbjyoyQGxk8Ac804jw3cgwW5JwuCSP/DT727OsiOWWMDLkdPU5/aqvwRBeTSrKV1juBks3KBD8p7ZP7cf/ALVfqvhW11C1X67VScxzbeH7BQP5+1EtnJe3F2Batbxwlyxdly7qfReOcGn3gknms9O89Im8z6pOyry7EZ4yBjk8b65rb2Un6Ms13wNc6PpMFzNOnnsxEke4dM/6f+bHfGfbOM1RLoWqPceRHYXLuMZAiPAPQn0455/XFfSOpWNrLI0kNskpUlEkKklGTnA9O3T9artDs7O7s7kGVlaQ5nBPIJ6jn+MUOb3oOujFvDPhCfWLu5juGaCO1A3/AC5LE9AD0/mpV74fvNGuilhIXR+DFKMhuO/FaVf6BDp9xILS7YyklhGXIyScnOO56Z54FUGpTywxK95ZztGOpiwxUfr+lM9+wb14M61K4hMaxvo6W0uPrRiN3qae8P8AhfWfELf+mW2YycebI+1f371PTyNY8QLDessMABd4wenIGwfxWoW95baeLaC3Xy1kQeQyY249SegrToarZX+FvwcWJo59amW4kDZMak7B6fetStNGgt4wiwxdB9K4HFC1x4nvrK/SNo45IVxulHDKp59cd/70TweIrNyqu6+a6qwReSc+nb+aoJvZ7OlW+TvhRlJztKjriq3UYfImQwQMsY5yq8f570QRTJMivGxw2MZGOft1qHawXXlf8TKjEkljx8oB4HTmiYorfUYIS03mZ+fawGck8cEetT/jVeRAyjBztJHH8dKa1HSIbzgxjg53qMEe/Hp71TakNS0pdxRLuGYhQXHl+UfX3yM+lbejF8wstx8x4d+fm/OXr+1KgTdd9nmx2w7YpUOZtHlL8RS5VCJC+Mjt2zz71x7lryWeKU8d1C4AXjA4PWlSpq8gRc+HtFtJoopQZAqKXdd2Awzj356d6k2WnJFqmrySLG8UbpZoMfMFZVZjk5ySSOv/ACilSqeRDQMXWrrpOnRQWVt8pZoQ0kpdjhskljzzzn71C8JwRmx1DVgzo08rbIl4WMLxx9+P2/dUqhP7jv8AUj21yZrhFuCXYvySMnk465qRqUUct0tq6AGRjtySyjpknnk0qVdSREFfFngiK4YXtjMttLCcSkD6wO4x0PNDmuXUtpKY7VjsQBT5hz04z9zxSpVO0UkvtG1O4SDy5JZZt64Yu3bOR1z3xwat7fRNRgZLpbiFcsrfKzbsft70qVGexa8hhp+tQQs8Yjud6nazGXO8Lxk8df0okstSW4J2IykKCcnIPGaVKqiojHUZY9RNuYogrIWDjqDnB4pnxNsle0tzuySXODgHHrSpUGhjwumbVADDAGBSpUqUx//Z"/>
          <p:cNvSpPr>
            <a:spLocks noChangeAspect="1" noChangeArrowheads="1"/>
          </p:cNvSpPr>
          <p:nvPr/>
        </p:nvSpPr>
        <p:spPr bwMode="auto">
          <a:xfrm>
            <a:off x="74613" y="-534988"/>
            <a:ext cx="949325" cy="1093788"/>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200" name="Picture 8" descr="http://www.visembryo.com/images/orangutan%20gesture%20%22cry%22.gif"/>
          <p:cNvPicPr>
            <a:picLocks noChangeAspect="1" noChangeArrowheads="1"/>
          </p:cNvPicPr>
          <p:nvPr/>
        </p:nvPicPr>
        <p:blipFill>
          <a:blip r:embed="rId4" cstate="print"/>
          <a:srcRect/>
          <a:stretch>
            <a:fillRect/>
          </a:stretch>
        </p:blipFill>
        <p:spPr bwMode="auto">
          <a:xfrm>
            <a:off x="838200" y="3352800"/>
            <a:ext cx="2057400" cy="237766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1A8D616-EDD5-45B1-8170-EC9C2FA50C0A}" type="slidenum">
              <a:rPr lang="en-GB" smtClean="0"/>
              <a:pPr/>
              <a:t>5</a:t>
            </a:fld>
            <a:endParaRPr lang="en-GB" dirty="0"/>
          </a:p>
        </p:txBody>
      </p:sp>
      <p:sp>
        <p:nvSpPr>
          <p:cNvPr id="4" name="TextBox 3"/>
          <p:cNvSpPr txBox="1"/>
          <p:nvPr/>
        </p:nvSpPr>
        <p:spPr>
          <a:xfrm>
            <a:off x="228600" y="914400"/>
            <a:ext cx="6324600" cy="1938992"/>
          </a:xfrm>
          <a:prstGeom prst="rect">
            <a:avLst/>
          </a:prstGeom>
          <a:noFill/>
        </p:spPr>
        <p:txBody>
          <a:bodyPr wrap="square" rtlCol="0">
            <a:spAutoFit/>
          </a:bodyPr>
          <a:lstStyle/>
          <a:p>
            <a:r>
              <a:rPr lang="en-GB" sz="2400" dirty="0" smtClean="0">
                <a:latin typeface="Arial" pitchFamily="34" charset="0"/>
                <a:cs typeface="Arial" pitchFamily="34" charset="0"/>
              </a:rPr>
              <a:t>“Well then how are you talking to me then? If you can’t understand anyone. Anyway what’s your name? asked the parrot.</a:t>
            </a:r>
          </a:p>
          <a:p>
            <a:r>
              <a:rPr lang="en-GB" sz="2400" dirty="0" smtClean="0">
                <a:latin typeface="Arial" pitchFamily="34" charset="0"/>
                <a:cs typeface="Arial" pitchFamily="34" charset="0"/>
              </a:rPr>
              <a:t>“My names Xavier, what’s yours?”.  “My names Roger”, said the parrot. </a:t>
            </a:r>
            <a:endParaRPr lang="en-GB" sz="2400" dirty="0">
              <a:latin typeface="Arial" pitchFamily="34" charset="0"/>
              <a:cs typeface="Arial" pitchFamily="34" charset="0"/>
            </a:endParaRPr>
          </a:p>
        </p:txBody>
      </p:sp>
      <p:sp>
        <p:nvSpPr>
          <p:cNvPr id="5" name="Rectangle 4"/>
          <p:cNvSpPr/>
          <p:nvPr/>
        </p:nvSpPr>
        <p:spPr>
          <a:xfrm>
            <a:off x="304800" y="6553200"/>
            <a:ext cx="6191250" cy="1938992"/>
          </a:xfrm>
          <a:prstGeom prst="rect">
            <a:avLst/>
          </a:prstGeom>
        </p:spPr>
        <p:txBody>
          <a:bodyPr wrap="square">
            <a:spAutoFit/>
          </a:bodyPr>
          <a:lstStyle/>
          <a:p>
            <a:r>
              <a:rPr lang="ca-ES" sz="2400" dirty="0" smtClean="0">
                <a:latin typeface="Arial" pitchFamily="34" charset="0"/>
                <a:cs typeface="Arial" pitchFamily="34" charset="0"/>
              </a:rPr>
              <a:t>"Doncs llavors, com estàs parlant a mi llavors? Si no pots entendre ningú. De tota manera com et dius? -va preguntar el lloro.</a:t>
            </a:r>
            <a:br>
              <a:rPr lang="ca-ES" sz="2400" dirty="0" smtClean="0">
                <a:latin typeface="Arial" pitchFamily="34" charset="0"/>
                <a:cs typeface="Arial" pitchFamily="34" charset="0"/>
              </a:rPr>
            </a:br>
            <a:r>
              <a:rPr lang="ca-ES" sz="2400" dirty="0" smtClean="0">
                <a:latin typeface="Arial" pitchFamily="34" charset="0"/>
                <a:cs typeface="Arial" pitchFamily="34" charset="0"/>
              </a:rPr>
              <a:t>"El meu nom Xavier, el que és teu?". "El meu noms de Roger", va dir el lloro.</a:t>
            </a:r>
            <a:endParaRPr lang="ca-ES" sz="2400" dirty="0">
              <a:latin typeface="Arial" pitchFamily="34" charset="0"/>
              <a:cs typeface="Arial" pitchFamily="34" charset="0"/>
            </a:endParaRPr>
          </a:p>
        </p:txBody>
      </p:sp>
      <p:pic>
        <p:nvPicPr>
          <p:cNvPr id="6" name="Picture 2" descr="http://t0.gstatic.com/images?q=tbn:ANd9GcTMd1UXrc2z7tGpCKTrK7EaSy0fB4QD3s2FPdVJMqpzesvoFfFD0Q"/>
          <p:cNvPicPr>
            <a:picLocks noChangeAspect="1" noChangeArrowheads="1"/>
          </p:cNvPicPr>
          <p:nvPr/>
        </p:nvPicPr>
        <p:blipFill>
          <a:blip r:embed="rId3" cstate="print"/>
          <a:srcRect/>
          <a:stretch>
            <a:fillRect/>
          </a:stretch>
        </p:blipFill>
        <p:spPr bwMode="auto">
          <a:xfrm>
            <a:off x="914400" y="3200401"/>
            <a:ext cx="2209800" cy="3276600"/>
          </a:xfrm>
          <a:prstGeom prst="rect">
            <a:avLst/>
          </a:prstGeom>
          <a:noFill/>
        </p:spPr>
      </p:pic>
      <p:pic>
        <p:nvPicPr>
          <p:cNvPr id="7" name="Picture 4" descr="http://t1.gstatic.com/images?q=tbn:ANd9GcRUOPo1LmynAJ13LUszdbTICZj8b4vZHrtlMTfaklvahDEhU2Z6YA"/>
          <p:cNvPicPr>
            <a:picLocks noChangeAspect="1" noChangeArrowheads="1"/>
          </p:cNvPicPr>
          <p:nvPr/>
        </p:nvPicPr>
        <p:blipFill>
          <a:blip r:embed="rId4" cstate="print"/>
          <a:srcRect/>
          <a:stretch>
            <a:fillRect/>
          </a:stretch>
        </p:blipFill>
        <p:spPr bwMode="auto">
          <a:xfrm>
            <a:off x="3124200" y="3200400"/>
            <a:ext cx="2438400" cy="325587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4" name="Picture 8" descr="http://t1.gstatic.com/images?q=tbn:ANd9GcTyDVD9qPyHHgY5sTSflz2TrSJTsH0ivErcrnhpNUlZjnfSUL__"/>
          <p:cNvPicPr>
            <a:picLocks noChangeAspect="1" noChangeArrowheads="1"/>
          </p:cNvPicPr>
          <p:nvPr/>
        </p:nvPicPr>
        <p:blipFill>
          <a:blip r:embed="rId3" cstate="print"/>
          <a:srcRect/>
          <a:stretch>
            <a:fillRect/>
          </a:stretch>
        </p:blipFill>
        <p:spPr bwMode="auto">
          <a:xfrm>
            <a:off x="1905000" y="4343400"/>
            <a:ext cx="1366837" cy="1366838"/>
          </a:xfrm>
          <a:prstGeom prst="rect">
            <a:avLst/>
          </a:prstGeom>
          <a:noFill/>
        </p:spPr>
      </p:pic>
      <p:sp>
        <p:nvSpPr>
          <p:cNvPr id="2" name="Slide Number Placeholder 1"/>
          <p:cNvSpPr>
            <a:spLocks noGrp="1"/>
          </p:cNvSpPr>
          <p:nvPr>
            <p:ph type="sldNum" sz="quarter" idx="12"/>
          </p:nvPr>
        </p:nvSpPr>
        <p:spPr/>
        <p:txBody>
          <a:bodyPr/>
          <a:lstStyle/>
          <a:p>
            <a:fld id="{01A8D616-EDD5-45B1-8170-EC9C2FA50C0A}" type="slidenum">
              <a:rPr lang="en-GB" smtClean="0"/>
              <a:pPr/>
              <a:t>6</a:t>
            </a:fld>
            <a:endParaRPr lang="en-GB" dirty="0"/>
          </a:p>
        </p:txBody>
      </p:sp>
      <p:sp>
        <p:nvSpPr>
          <p:cNvPr id="3" name="TextBox 2"/>
          <p:cNvSpPr txBox="1"/>
          <p:nvPr/>
        </p:nvSpPr>
        <p:spPr>
          <a:xfrm>
            <a:off x="381000" y="228600"/>
            <a:ext cx="5905500" cy="3416320"/>
          </a:xfrm>
          <a:prstGeom prst="rect">
            <a:avLst/>
          </a:prstGeom>
          <a:noFill/>
        </p:spPr>
        <p:txBody>
          <a:bodyPr wrap="square" rtlCol="0">
            <a:spAutoFit/>
          </a:bodyPr>
          <a:lstStyle/>
          <a:p>
            <a:r>
              <a:rPr lang="en-GB" sz="2400" dirty="0" smtClean="0">
                <a:latin typeface="Arial" pitchFamily="34" charset="0"/>
                <a:cs typeface="Arial" pitchFamily="34" charset="0"/>
              </a:rPr>
              <a:t>Xavier was very happy now he had someone to talk to, he was so happy he wanted to celebrate. He looked around to make sure there were no humans watching and pulled out his recorder, which he had hidden in the branches of the tree inside the cage. He started playing the most beautiful music on his recorder.</a:t>
            </a:r>
            <a:endParaRPr lang="en-GB" sz="2400" dirty="0">
              <a:latin typeface="Arial" pitchFamily="34" charset="0"/>
              <a:cs typeface="Arial" pitchFamily="34" charset="0"/>
            </a:endParaRPr>
          </a:p>
        </p:txBody>
      </p:sp>
      <p:sp>
        <p:nvSpPr>
          <p:cNvPr id="4" name="Rectangle 3"/>
          <p:cNvSpPr/>
          <p:nvPr/>
        </p:nvSpPr>
        <p:spPr>
          <a:xfrm>
            <a:off x="304800" y="5727680"/>
            <a:ext cx="6096000" cy="3416320"/>
          </a:xfrm>
          <a:prstGeom prst="rect">
            <a:avLst/>
          </a:prstGeom>
        </p:spPr>
        <p:txBody>
          <a:bodyPr wrap="square">
            <a:spAutoFit/>
          </a:bodyPr>
          <a:lstStyle/>
          <a:p>
            <a:r>
              <a:rPr lang="ca-ES" sz="2400" dirty="0" smtClean="0">
                <a:latin typeface="Arial" pitchFamily="34" charset="0"/>
                <a:cs typeface="Arial" pitchFamily="34" charset="0"/>
              </a:rPr>
              <a:t>Xavier era molt feliç ara que hi havia algú amb qui parlar, estava tan feliç que volia celebrar. Va mirar al seu voltant per assegurar-se que no hi havia éssers humans observant i va treure el seu gravadora, que s'havia amagat en les branques de l'arbre, dins de la gàbia. Va començar a tocar la música més bella en la seva gravadora.</a:t>
            </a:r>
            <a:endParaRPr lang="ca-ES" sz="2400" dirty="0">
              <a:latin typeface="Arial" pitchFamily="34" charset="0"/>
              <a:cs typeface="Arial" pitchFamily="34" charset="0"/>
            </a:endParaRPr>
          </a:p>
        </p:txBody>
      </p:sp>
      <p:sp>
        <p:nvSpPr>
          <p:cNvPr id="4098" name="AutoShape 2" descr="data:image/jpg;base64,/9j/4AAQSkZJRgABAQAAAQABAAD/2wBDAAkGBwgHBgkIBwgKCgkLDRYPDQwMDRsUFRAWIB0iIiAdHx8kKDQsJCYxJx8fLT0tMTU3Ojo6Iys/RD84QzQ5Ojf/2wBDAQoKCg0MDRoPDxo3JR8lNzc3Nzc3Nzc3Nzc3Nzc3Nzc3Nzc3Nzc3Nzc3Nzc3Nzc3Nzc3Nzc3Nzc3Nzc3Nzc3Nzf/wAARCAC3ARMDASIAAhEBAxEB/8QAHAAAAgIDAQEAAAAAAAAAAAAABAUCAwABBgcI/8QANxAAAQQBAwIFAwIGAQQDAQAAAQACAxEhBBIxBUETIlFhcQYykYGhFCNCUrHRwQcV8PEkcoLh/8QAGAEAAwEBAAAAAAAAAAAAAAAAAAECAwT/xAAjEQEBAAICAwEAAQUAAAAAAAAAAQIRITEDEkFREyIyYXGB/9oADAMBAAIRAxEAPwDpY2RyDH+ESGDbsaENp5IW+XeEWJomjDgnZ+K3Fb9G0jAytaeIxOzwjYHB+aWpWFzvKEE2/DbHCnEQ4KcMDnCnBbdH4Z4QGnPDBSsjeC3KX62YsbgKOkmdIKQDIytZklCS9SiB22tSsLhyl0nTfEcSCdxQQt2qa42x3Kvjka4eYoCLpsrBkkhXs00oxuQa58oaSGlVlxc7upNgcPuWnnYe1DklATG6lXJ5RuKX676i0mlfHGHB4JIc5jh5SkU/1O3a+pK2yABuPtvn9kb0cxtdK/VxAUclLdbGJvOxpSg/UulkmZTDs/qJwmvTut6LUP2UBY+LRLCuNb0WrlhcGkEfJT3TajxANyD8PSyvaGlu93ATDS6VrcUE7qp5nawxtcOKTDp/T4Xi3gEoKRu3AROlkkYKCRm7NJAz+kLbjBH2CXeLKLsoWaZzsWo9BJo1n10DG9ko1HVWB52ttVFm4+fhQfHEEZeOXsaRk6m95prSFA6qZ9AX+VVqHhv2NtVRPlJvbhKeOBLUaaWYWtaeCXTGySizqSGVWQqmySzGqpVMZBtDVTzbLalrNbqC+iCV0bNOHR04Whn6Blkho/CV8cvZFrNS8EE2FfJqyY82tyaNwdxhadCAKIWd8EELXa2QOIysRT4WbisU/wAF/T3HGQQdTM3lJpdL0+HUMjBmsn3TrT6WMN+0IgRjgtXVbdaHrzsHpnSPcAAaTnTw+UbkPFG2I2AjGSilJiY9jRRVepY0tsKl5cTbSsdIdlOCBoq1Jjc4tKlAGMHkU59LvJcMKhrDEcpgdFGHDKsbFtdxhQ0zga7It7gG2jQRrFUEO6mu4Veo1LxhoVfiktLpCGgCySgL554IoTJM8NAHdee/VP1EDIY4XDwKIO08/wDmFR9WfUQ1cjoIXkRsPxfuuOe588vmJIOSiqnHaWp188pNEu3dh3Qzo9QLMhI7c9l0PROnQkufqInPBArNUUw1fR97XFpaC3hvcpzC1N8jihLJGKLraiotc80G4PHOUdrujvY51xlrhyKSuTRzQm3MdXpSXqczOuldd1Gk1DZNxJGKObXfdF+sdPNtZqsE43AHHyvKi14onFqyGZ0ZDhdjNA5U8xpPXLt7/p3Q6lgkie17DwQjGRtaMLxz6c+pp9G9rS9z4byzd29ivTdJ1mDVxMkhkBa4WnLtGWGjVzC40ENqofCbuKxuuYM7gq9XqPFFXyqTQTtRZoArbInyGypRMhBsvbfuUwiMOzDm/lItAjp2dwsc6KJuQrtQWhpLXApJqJHufkkC0AwZskddCkQ6mN8oQWne0MGco5jmltEphqPUP4pWCW3UQrY2McMgfKjJEAbCAk4M2WQl87GjKPeLaEDqW35QggDiwuOVi34NcrEEaQtbilKQD+kLcIj8MG+yj4rQaIU7aNNBrzKxjbGFXJMCKaFZA6x8phbGTeVaQ1wpabXC2WVwUEzw27aQ0umaTlEWWjKC1Ujy4bQUBYYNgtq2ySxt7ocal4Aa66VsbC42EwjIw5NWuU+supyaHSeCx4Y5/J716Lt2tAHmwvJ/+pWs39XfDE8eVoGOx9EjjkJJHTyOc5xc44ymWg03ht8WZpvsEP0iBskzXPAdRz+E81LG+A8CrbwArxxRlk1pdU1l7ALu7RTJsk7iCc4SSKS6smijdLIxzm73Gu49VrGVNp9RG1oc4F1oJ7Y5m09oo+yjqXsidySB6hbikDmAgDCNjQWbpzTEdoHOEi1cD2btvIXX1YI2jj1SfqUO12/+k4ws/Jjxtp48uSKGZ8b2OItpNOd7roNDr5otsYlcGHNApS6JjAWvjDonmj2LT6hUaWZzXmOQ+ZuP1XM7Jf12cXV52fbMQVY7qU0xAdM97ndgSubg1BYA5p85NZ7JlppPB87T5yKDvVXMN91nfJZeId/xG1gEhO48C7/5Uh1CaKtgIv0KT/xZoBpBHbtamNUHMAPlN90XCQTyWn2n6w8u80hHs5MI9eyUDdz7d1x79QWkhzaI5rKth1lHBOe19llfbFrJjm7WBzXuwUYxxaRyuQ03UHtNh+PVP+n9VjlO2Svnurx8krPPw3HmHUUnorTqA370PGWmi3hamZ4hoLRhVs+rjDcFAzaxjTdrc+kIbVpVNDIZKyQEyM26thANBYhmxs2iwsS2NGkDRwDj5VhjbaVaGSSLySE2AmMbw/vlZ435V1awMBohWxua00ENtIddqHiU42aWhD8uNtUgXtGVRp9Sxo8xCnNq4xwQjQWPfYVQouqluOWN4sEK+MxnuLQFD9OLulZG5keFY/IwcISUVkIC3VPHgueP6Wk/svC/qCYT9Qmk3bnOkcXEHHK9h6rO5nTpwCbLCMHsvGOr6UwOBvDhdDslelRd0yUM23RzkI+SQOaSAACbJ9EjBDHBwJsHARo1sbPvduIGbK2xYXta/SvH8yLIPa1GNxa4h9g+tIUddZESNoLb5UNT1dkzN0baT3C1TNgDmfzngCzhExTabAErQxx7HhchLr5pX7W27sAhn62eM+YgUe3ZT7yVUxuno74o2NBBuxY+ULqmCWJzaFngrlOn9anaGxvPlHBA7enwuh004ljsEgk49k7ZYUllA+hrId5gkkspb1CyDwLvun2qJhkbIctd92O6TdVi26kPYLB4IHZc+tbjr3uSivGH2nsaI9ka3UeXDrpvqkpedwPqP8K2OUii48qt8Is5OIZS2ImyduQP+VFut3OII8riqIpNo5xVX+v+lWWDhuRdH2RstGzZSQATYoUfQLC7a4GvtyCP8hLIZSYi0Yc04rsVbBO6SMGz5TRb/pZVvjTeCb+oir5N3+6Lh1Ra68uHqMELnxI5rtzXH3zyiI9XtLQWW0/aQosazJ2fTesFm1jnEjtuK6bRauKYXxXPsvNYtU0kWT/lN9Br5YXAscSPYqsc7O0eTxS8x3sskbsCkM6Jtk4pLtHqW6pltd528tOD+EWZHVRK33tyWaUvYA8+YLFU+NxcTYWJo0oOr8bUF4oBxTKLyt3WuaLHxFpH5T7RfzdPzmsrny4y21nQj+LG02eEs1Wrlc4mNVvbMyZwHHwhppjBdiwVrEpSa+VzD5i0hJ9X1+VknhlxK3r9WQLaKtLHxMkG8/dyqJ0PTOvv3NY48+66eLW72NO6iVwnS9B4kocXcLrtPp2xtaS7hAdBp5y5g3KUtVhAw6iNjBlX79zdw4QauaAvGRbe68q+stI3Ta17GtNCgF6w/Vta2nLzD671DNRqt7TjdX6AJZKwcfM920be5tA6iRzn7ScI2chp9rQNAy2R3VTpnew8v3NGa9StwteG7mght/lOmuhDQDG0gAUCMqEh8ZwJ4qgAEsZTysVaHTtJDw4bucqc3S9OXkxzl4JstLa/KtbpSyNrmA12UTV5kYCf7hyr9UzIPNpPDb/LafVG9K1RB2HJFZHK1JpyGEvbCb7jFqhgDH3uBA5FUlrQ3s/nLJ2FnBe2/wBUpe3xtK5jvuZ29kXp5nNcxr8kOGxxVUwMWsdjyvUZzjbXx3nRPkNI/td+xWmur8ojVM2SGsWK/wCUCXUf1UxWU0beJUIaXDIP/Cxj7IBOHZHz3S+GU0GnsVdC7y1yQcfr/wCkH9XeI5s1Dyn9ir3vq5owaunjg/8AtCz35JWnANE/uoskIdd84I9VNOXRqx4laHtPbPsttIaS13B49Aff0QUDyzzwnc2+CP2Rvkey+R6eihr2JhlI+8X6f6R+mkGDG79bSQyOjIFkxkYKujn2P3NFtP8AUP8ASVi5XZ9K1jopQ9xsjuV0XjNmjD2HB5pefaTWtB9PddH07XcAEbXcUVr489cVn5MPp5j1WKnxWrFpuOb/AIAcNzg080nHStO5jDZwUN/Ch+o39rTBk7I6aMKcoUb1MTWxH17Ln9QxznEEWE61U7QQ4usd6VTjHMPJRKUlBFq+nGaKmhDw9Ce4rpoIH5BbhaNxu44V7Ir0fR5IHWHGkwdC/wALbuV5lc1uRgq5jQWbuUwBjhcG2STSYaTUCwxyrLSDdYWjEC7e0VSA31sAaV72HaAOV5T1yQvcBd5teg/U+vbF08wn7nc/C801bzM9zj6rPPtt45wXTkZvAVBbVVZPeuUROBtPwhWlzwK7ngKsayznK2Lzu21Q9+SjoI2+H4k7vDhLqDv7ipaPQOJZvIJOaHATufpgn0Bh2mnK5kn1CsOm02mGofL/APHDbMnbjA+VLomt/wC6PlbND/KLvIP7QgNP9PGN0kcoL45MU7gcZXXdH6XDpmBkYx60i3g8ZyWavpjfELdnkdyWikj6h0ifTEyQgPi/uGSPld5rtNUbQD3ylswIjIbVKMsvsaTD9cQ2Z5cGSHbRBI9wi9W/c6J/Jr/lU9TaY9buppPJAZVlQkeC8AXQANpW7hSayV6k73XeQgHiyEZMSd+cAoZw82UsV5oRO28jCta6pQfwo+EbsZrlac03+iEzoXYfG5vAOaPwhx9pvtz7LI35AvgVawOsnHbNqVrIJgDZN3g+6YRveGl8TvMDx6hJiTE8jsUXBMG8H5CVi8aaGZkrQDQB4P8AwVhjMY3MJo/0goNs1DcTbapwKvbMWO8hDmdxz+ylcXxyOvLSB61R/Ca6DWljg3cC0pQyZjwTWfY0ro5GXQAD/VSuV20HUQYm/wAyscAhYuSbqXbRd2sVe9R/FHq5fCIKaRuQkmnc5u68lWRQND7LjSKkY1w8pXQ4y1umPD3WEVBo/DO5nBVzIifu7K6IODqPCA052xoAblDuYTZLcpk+IVdKALKp3KYKg3c7a8YRMZijAajP4eMjcaVD4GcAJFpZsa5tt4UHwgMJCliOOryoje5hzaYcJ9Vv8WZ8bOaz8BcPJIfEIHHddp9Wb4fHfjPlsei4PUOIcSD2WOXbfHph8zXD9QhYXBmpbZPwP8KzeTtN5UHxtbIHueP/AMi//wCIlTlOdul0UtkODf3XSxSxeBQrAtcNotW6OFz7Ja0iwRxaN/73G0YflOWqkldTLLH4Y3A7ryD7lGQ6qNjgLs5tcO3r24NZE2SRzcBjAbItNdOesTR2zSwweYtL5H2cAXQV27LHUrpZpvEcLyP8JNqpvGn26eixtmR44+FsdGnD9/WOrNc2gRDpzyPc+iue7TRad0cIaA0Gh2U2a7bd9OU18viSFkjQ6shLHEeI8WcNoH8K/XueNTx+qHnwwSN5divRTGN55QJprs5NqDRZzfKzdu8vuioYgaNfKudJt3WGGmigbPZVzxlkZOb7pi1t04/lA65xcC1gzmyVLTWoViSn0fVXgiwbQj43An17qwPw0FFTKveNwv8ACrJoijVfspWcgcLJAHZCD2tZOB5XGnDv6qxszo3B2AOxBwguQd3IH4UmOoBrj5b5HZLR+xrG8brF/CJAY9vPwlUTyzvxnHoi45CMgcfulo5kYB5AA3H8LFR4ze7crFOmns9kY12WuKlFp3xgvDiflG+E2rtQJaw0uhxhL1LzjA+FKGSXxdryrpNS1rTXIQX8Q3wXSk+YIFPWUGW9VCJsri4YCXaTVTamIE8JjG/Y2uEyZINmAVRI/aiKD8uKhMxh7hBqooTMLceFuRm1pDXcLIZmNJFhL+p6kQxPeHXYqkE4L6y1Vv8AAGbJcT6ridS4kmuOF0P1HqBLO555P7Ll55OfdY3mt+oxr/MR2W3G2kHshg47hSJlbTQjQ+LtFPtfsd9jiLx8/wC0z8Nokbsa0208ji+6QsdtdlMGawOj2uwQK+VU4qL0YRiQs2NaA4jyexvAv34RM2pkZBG0zvc5zi9213HkYP8ANpS3VSbtweRx5gaKYaOI66dsk2GEfbfPqVdu+kzGfRekfNJloLrOSe6PMOoMTm7RXsVeIxA0VQHZXNmaR/LNVx6qbj+tpnSCfpUcji9+8OPplDy9IDm0x1C7snC6GTUxSeV1fhDysY1u9v2k0o1rpU1e455vSZYibAdjkcK8acsjaCwijk1ymhtucLW1rvMGttHtRMMfhYWeR3ls8ccISWEN5OfS09LLw4V8BUy6SB7K2V6kBLZ3FyksYDjfyg5QWvFei66Tpenc3BI/ekFN0FshoTgD1IT9oi+PL4StfuDSOCM/KldC6tp5TVvQvDBJlsX2aonpJyQ818D/AGj2guGRM9xFgduFWHOF4r4Th3Sazux7qt+iiiFA7ij2hel+gmSkAAnPZXx6iuR+qzwdvDCL98lSYyTs1tfOUbPUEtmNDgfosVIivk5+ViSn0MZWgobUTsqwDat8hzhaDIpHccLdyhWxvnjJ2EX3pQi6eWkh5tpTZ8wZFtYxDSPJ7UUBvTwCIU3hZqXhtWVBsroxlS1U2l8IGd7W44PKDWM1MZYBuCpm1UW0i0k1eqhY4OiDy3HYhbZ1GEuaHULwluHqitMRNIQx9H0VX1JF4ejaXEi+Sq52HcJYHURnCl17UN1vReDvaMk9kUp28q6q8GR2eMJDqDlPesD+a68BooD0C5+cg8LPTS1kWXtHumb490INd0u0TN87fZOHsLIQCPdOdjf9JQ5puj6qNuuu4REjQ1x9ytRM/mF3JaP3TsRjV+jhdK9sZxWXH2T+OYR0I8NxVYoJNBvDT2Lua7ItrwKondyUTiK7p8NYTBteC4+nCFk1jSCGtLW32yUAJnNBILgfRVzML7dvIcRypuTWTQt2oa15Fn9e6tGrvF9uEpc132vw4fafVUeNmq9jXIUK2dnUAN5o+62zUhw+4e4CRiasF9fK2NQWuuz8plt0DJmnurBTjYcD6gGkki1DS4Xg/wCUTHOQbBz88pwbMC8Nd2B9L5WOcLyMIZurDx5hXupmQGs5T0XstAYf6QB7qL9gHAB91oT0MjdawSxltcZ4CND2VmKNwvYf0xfwq/4ePtz/AGlWFwaf/MqBc3m+fVLUFyqHhRbiHMb8hQl08LhewD3UpHEmgfj1Cg2Ug0aN+v8AhNNqA0bAKt34tYsJo4317f8ApYnpO30A7ohLrDiFNvRaNh1LnD9Xa/Sip9OH+7SmPTPqrVaxwa3p0tH+qsKpl/hlYaP6S9otrrK5j6i1T+lt3ujJkugOw9yu0j1b3bS+Mt9bXGf9TNk8OkkhNysmraO7S3P4NJzKb0eqVv6hqpYw4yNtwFFrQgpOrvBewnztNOBHCEOnm8BoBc+VgJFH/CVtdquoPlAe1hjw7eDb/j9ld1ocy8mGs66+MFz6JUNJ1TS6maMkBpfkAjAK552n1G5wkkwz7yTtaDnBJr8C0b01kbIx4RLjRBdXGS4n/wA9FFvtweN9KaP6mdFqnFpa5pFtAxjvYRreqtm0rpCQARxS53qWoifC1jmnGWmhY+EuL2xDyybh2ruosuK9458wN15zpZnXjcbyaSGcsHJ3H0AwjNcS57iLJJtK5LJsolLKaHaBwZud3Rx1O8bZK4wUogea2g8q57j6n4TLuCngE5cAFcyFrT/9c/qlfiPDsZbdpqyzDbv6uyN7EmmF1E+6t04duBOfZaawFtnn4VrdzzTAbPolVYpPD3HcPKCMrZjeaaS6jgEdlY6JzQDuw0qR1ELIHmcNaSQBfdZ1v0WauYxSGKUglpw8dwhZpA5xI/IWtZP/ABMxkPAoBU4IApVMWVyWtmB55HYrfiNb3oHsUNI0f0khUveQO6ND2Gumq8079ir9PrS07Sce6UtZLLhoNdlaIJWGrBT9U+51/EBwNGnVmlOPWFvklJI7FKWGRhG5rq9lb4lVmx2Qo4bM28Ox6qQmt1m6+LCUMmA+0mu1K5kzSw+bKNjRp4zSK5B4zwhJZXxyYyz1VLJjZ81g9ytGfLg7IThUWyVrxzYKg8mN5Djuac5QgcMgHB7KzxfEZ6u9+6CXbwch9exCxBlxv7iPaliNDb6N6d0CCOnalviE5yjtdqtP0yC2RAelBJul/U3iMjicy5a49vVT6jrBrrssa1g3O84wM5OeMHKe98M9Jv6nPqYd7PKD+i4LqPWzrdYXsLSxj3MZuBN7TRP5C6jqLpoNDqPBLPEYw0C8YccNv0s4C8zGm6kQJtPppXaaNrm72suiPus/lXNfSMtd1BunhMz3lxq2ltijxXurdLoWwaWOV8o8aUbyRy0/Frm9ToOqv1ETJdFqTEJWl5ERxnj15/dOdZp+p7yxkUlGM2HMwBsLh+haMFPc3sbummaDT9Qnl8SO5opDtcBf6+iX63xdJI6PxQ1hNGiR27qzpWl6lE2WR2mljJdtFsILCXVn0JdjPdb0H8VNrvEOklngmjIDjHYdTtt+nOP8JDYKXVR+EW7mvaOTykc2pd4ho228C0669odRo9K7VHRSQxhwFlu1rr4I+VyT5Duu8/Ki7XNTowkeJBmrPdBTMINV+qgJjhTcWur3U6VvaWkiJcTdgK4R2TxSnpMRmzZKx2MI+n8agaDJwcI4v8+2sCkNphZJJwiWDawGwX2qiavhbfmeQM4CL07xZIJv2QGWc8BFaaV5b5QP9pVWPY8RnY7G5ozj2XLaufxpXbSdjTTPhdFrXPh6VLK4lrttXXN4XJE4KjCb5X5LrUS3KLnqBdjlRLlox2mZDSnp4/FlBdkXwqKxXco3SDAd7pHBccO11igERHE0jPPqVsNqOu6kz+wmspnIuEEcgHF0qJtI08jnn0RUJLARZz7KbtrmgHv3U7X676c5q9M+E+QkDtlDx6lwdTydwxZTzVxte19AHjnukWojIcQRkITZYvbMawf3VrZryR7JY1+aKujkIItGhMhxfV0a9ittkDqzTh690KJRQrBWw7sQKQOBRebyR+pWIXc7+4rEFp7vHpmtmjmjcGloIcCLDmnkEImbTl9+G6PwzYIEe2wQW0QO1Ej2s1yVixasCv6jml0Wgfq/Hb4zHB4OzJN449LP5o2F57pOsaiCPZHK0OZbg8ssgkuP58xWLEqpXofqLqB17ZQ+INhe9zWMjDb3O3P7GrN9jzxWET1D6l1QhOm08Omigka2EQGPcNoYGUTi7F55/AWLEBePqHqTNMd7oyGscaY0MouY5oNUQaD7AFZDc4SrpvV9TFHuEWnc2Jgjj/lAkNa/e0Wf7XZH73wsWJU4G6v1fV6jTPh1L2uZK4OdTACSDfPyVzjyLwcLFimKrW5bDzSxYqTsx0r6hC2426lixT9aToVBQiLufZZvtxvFVlYsTTe2/EzdmuKTbQWYmFtA3z6dlixJU7Xdfgkm+n59RHIwNgljbI3NuDiQK+CPwuMcaAWLFHju9/7V5f7kSVHssWLRkxmSjtJgcc5/dYsSqsTEOsNv4VzA2wc5WLEU4IYWg5yDx7KEri0lvZYsSrSdKZ7o0Uq1TR613WLFJZF0zKJcMUqw/wBVixXGV4qxpujlWh6xYhUZuHusWLEht//Z"/>
          <p:cNvSpPr>
            <a:spLocks noChangeAspect="1" noChangeArrowheads="1"/>
          </p:cNvSpPr>
          <p:nvPr/>
        </p:nvSpPr>
        <p:spPr bwMode="auto">
          <a:xfrm>
            <a:off x="74613" y="-763588"/>
            <a:ext cx="2349500" cy="1563688"/>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4100" name="Picture 4" descr="http://travel.mongabay.com/indonesia/600/kalimantan_0340.jpg"/>
          <p:cNvPicPr>
            <a:picLocks noChangeAspect="1" noChangeArrowheads="1"/>
          </p:cNvPicPr>
          <p:nvPr/>
        </p:nvPicPr>
        <p:blipFill>
          <a:blip r:embed="rId4" cstate="print"/>
          <a:srcRect l="11364"/>
          <a:stretch>
            <a:fillRect/>
          </a:stretch>
        </p:blipFill>
        <p:spPr bwMode="auto">
          <a:xfrm>
            <a:off x="3429000" y="3429000"/>
            <a:ext cx="2971800" cy="2234855"/>
          </a:xfrm>
          <a:prstGeom prst="rect">
            <a:avLst/>
          </a:prstGeom>
          <a:noFill/>
        </p:spPr>
      </p:pic>
      <p:pic>
        <p:nvPicPr>
          <p:cNvPr id="4102" name="Picture 6" descr="http://t3.gstatic.com/images?q=tbn:ANd9GcT-RGLmFB6E7eu2jqy5d60QUf8dqWU5DUkFFes0z1wB7F1AMJrl"/>
          <p:cNvPicPr>
            <a:picLocks noChangeAspect="1" noChangeArrowheads="1"/>
          </p:cNvPicPr>
          <p:nvPr/>
        </p:nvPicPr>
        <p:blipFill>
          <a:blip r:embed="rId5" cstate="print"/>
          <a:srcRect/>
          <a:stretch>
            <a:fillRect/>
          </a:stretch>
        </p:blipFill>
        <p:spPr bwMode="auto">
          <a:xfrm>
            <a:off x="304800" y="3505200"/>
            <a:ext cx="1922462" cy="192246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1A8D616-EDD5-45B1-8170-EC9C2FA50C0A}" type="slidenum">
              <a:rPr lang="en-GB" smtClean="0"/>
              <a:pPr/>
              <a:t>7</a:t>
            </a:fld>
            <a:endParaRPr lang="en-GB" dirty="0"/>
          </a:p>
        </p:txBody>
      </p:sp>
      <p:sp>
        <p:nvSpPr>
          <p:cNvPr id="3" name="TextBox 2"/>
          <p:cNvSpPr txBox="1"/>
          <p:nvPr/>
        </p:nvSpPr>
        <p:spPr>
          <a:xfrm>
            <a:off x="381000" y="609600"/>
            <a:ext cx="5943600" cy="1938992"/>
          </a:xfrm>
          <a:prstGeom prst="rect">
            <a:avLst/>
          </a:prstGeom>
          <a:noFill/>
        </p:spPr>
        <p:txBody>
          <a:bodyPr wrap="square" rtlCol="0">
            <a:spAutoFit/>
          </a:bodyPr>
          <a:lstStyle/>
          <a:p>
            <a:r>
              <a:rPr lang="en-GB" sz="2400" dirty="0" smtClean="0">
                <a:latin typeface="Arial" pitchFamily="34" charset="0"/>
                <a:cs typeface="Arial" pitchFamily="34" charset="0"/>
              </a:rPr>
              <a:t>Roger began shouting out in joy, “Your fantastic!”, and all the other orang-utans started clapping, and hooting to the music. Now all the animals were very  happy and Xavier no longer felt lonely.</a:t>
            </a:r>
            <a:endParaRPr lang="en-GB" sz="2400" dirty="0">
              <a:latin typeface="Arial" pitchFamily="34" charset="0"/>
              <a:cs typeface="Arial" pitchFamily="34" charset="0"/>
            </a:endParaRPr>
          </a:p>
        </p:txBody>
      </p:sp>
      <p:sp>
        <p:nvSpPr>
          <p:cNvPr id="4" name="Rectangle 3"/>
          <p:cNvSpPr/>
          <p:nvPr/>
        </p:nvSpPr>
        <p:spPr>
          <a:xfrm>
            <a:off x="304800" y="6858000"/>
            <a:ext cx="6248400" cy="1938992"/>
          </a:xfrm>
          <a:prstGeom prst="rect">
            <a:avLst/>
          </a:prstGeom>
        </p:spPr>
        <p:txBody>
          <a:bodyPr wrap="square">
            <a:spAutoFit/>
          </a:bodyPr>
          <a:lstStyle/>
          <a:p>
            <a:r>
              <a:rPr lang="ca-ES" sz="2400" dirty="0" smtClean="0">
                <a:latin typeface="Arial" pitchFamily="34" charset="0"/>
                <a:cs typeface="Arial" pitchFamily="34" charset="0"/>
              </a:rPr>
              <a:t>Roger va començar a cridar d'alegria: "La seva fantàstic!", I tots els altres orangutans van començar a aplaudir, i esbroncades a la música. Ara tots els animals molt, molt feliç i Xavier ja no se sentia sola.</a:t>
            </a:r>
            <a:endParaRPr lang="ca-ES" sz="2400" dirty="0">
              <a:latin typeface="Arial" pitchFamily="34" charset="0"/>
              <a:cs typeface="Arial" pitchFamily="34" charset="0"/>
            </a:endParaRPr>
          </a:p>
        </p:txBody>
      </p:sp>
      <p:pic>
        <p:nvPicPr>
          <p:cNvPr id="2052" name="Picture 4" descr="http://t1.gstatic.com/images?q=tbn:ANd9GcSfevacTiwmLNErl3VOUX8YaUzMG6v9b3ZaqJHT_W3-s9XSImFhCqZdYzDe"/>
          <p:cNvPicPr>
            <a:picLocks noChangeAspect="1" noChangeArrowheads="1"/>
          </p:cNvPicPr>
          <p:nvPr/>
        </p:nvPicPr>
        <p:blipFill>
          <a:blip r:embed="rId3" cstate="print"/>
          <a:srcRect/>
          <a:stretch>
            <a:fillRect/>
          </a:stretch>
        </p:blipFill>
        <p:spPr bwMode="auto">
          <a:xfrm>
            <a:off x="1828800" y="3200400"/>
            <a:ext cx="2858816" cy="278606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612</Words>
  <Application>Microsoft Office PowerPoint</Application>
  <PresentationFormat>On-screen Show (4:3)</PresentationFormat>
  <Paragraphs>31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Gareth Pitchford</cp:lastModifiedBy>
  <cp:revision>10</cp:revision>
  <dcterms:created xsi:type="dcterms:W3CDTF">2011-06-17T12:39:10Z</dcterms:created>
  <dcterms:modified xsi:type="dcterms:W3CDTF">2011-06-21T14:06:31Z</dcterms:modified>
</cp:coreProperties>
</file>