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60" r:id="rId4"/>
    <p:sldId id="274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F35C-1D62-412B-8A9C-EB8E76858F7C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CB8-6BF4-4891-BD3F-A05C633B46C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7C13-1425-4AF1-8FFB-07D881F75746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CE55-23A7-48A0-B8E6-9D046AB507E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1446-6BB5-4165-8422-136C019FAA24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8BC8-86FC-405B-BFBF-C3D775233AF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2E43-1FB8-4ACA-8563-8A6B2D686576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67B2-A8DE-4015-8692-40083F6D5AC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C1A0-B5D5-4CCB-9346-250D94CAF4C8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AB48-0EA2-4283-95A1-FB839D83249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D648-A276-4AF5-B394-5F93262EACF8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51C7-3645-4594-AA84-8D85347FA1D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7BC4-9C0B-433B-83AB-1C8285C0F2EA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E1AB-2E53-47BB-B715-C86DE0745B1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E0A9-1AB7-49C6-8769-B5747EE1A5B3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7DDA-CAEC-4A7F-AF41-094EE04F7AA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84B3-42AC-48EF-B877-5B92992E908B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4DCC-4AE9-468F-A51F-34EF442C382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8DE5-09D4-4C3D-9B12-5AE65B9F2AB0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57D1-0F89-4A00-B114-72837244086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F024-83DB-4C86-AA8B-4B99A178027B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79DF-4684-447E-A922-FDD43082127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spd="slow" advTm="1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C4B12-9937-443B-82B4-DB28A0219915}" type="datetimeFigureOut">
              <a:rPr lang="fr-FR"/>
              <a:pPr>
                <a:defRPr/>
              </a:pPr>
              <a:t>10/04/2013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E4A43-F780-4144-AC8A-A4244288FDB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2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aison.broustiquet.monsite-orange.fr/learnfrenchinfrance/index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11560" y="1556792"/>
            <a:ext cx="8208912" cy="5040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83568" y="188640"/>
            <a:ext cx="7632848" cy="122586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00" dirty="0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Pâques</a:t>
            </a:r>
            <a:endParaRPr lang="fr-FR" sz="6600" dirty="0">
              <a:solidFill>
                <a:srgbClr val="FF0066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065" name="Picture 17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824536" cy="4422088"/>
          </a:xfrm>
          <a:prstGeom prst="rect">
            <a:avLst/>
          </a:prstGeom>
          <a:noFill/>
        </p:spPr>
      </p:pic>
      <p:pic>
        <p:nvPicPr>
          <p:cNvPr id="1026" name="Picture 2" descr="C:\Users\JANET\AppData\Local\Microsoft\Windows\Temporary Internet Files\Content.IE5\19ZBX48T\MC9004363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3237">
            <a:off x="-35111" y="1486186"/>
            <a:ext cx="2746625" cy="2746625"/>
          </a:xfrm>
          <a:prstGeom prst="rect">
            <a:avLst/>
          </a:prstGeom>
          <a:noFill/>
        </p:spPr>
      </p:pic>
      <p:pic>
        <p:nvPicPr>
          <p:cNvPr id="1027" name="Picture 3" descr="C:\Users\JANET\AppData\Local\Microsoft\Windows\Temporary Internet Files\Content.IE5\XCO1DLXL\MC90043638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9705">
            <a:off x="6233281" y="1606867"/>
            <a:ext cx="2678485" cy="2678485"/>
          </a:xfrm>
          <a:prstGeom prst="rect">
            <a:avLst/>
          </a:prstGeom>
          <a:noFill/>
        </p:spPr>
      </p:pic>
      <p:pic>
        <p:nvPicPr>
          <p:cNvPr id="1028" name="Picture 4" descr="C:\Users\JANET\AppData\Local\Microsoft\Windows\Temporary Internet Files\Content.IE5\3DQ1BB40\MC900286841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8515"/>
            <a:ext cx="2083806" cy="2029485"/>
          </a:xfrm>
          <a:prstGeom prst="rect">
            <a:avLst/>
          </a:prstGeom>
          <a:noFill/>
        </p:spPr>
      </p:pic>
      <p:pic>
        <p:nvPicPr>
          <p:cNvPr id="9" name="Picture 4" descr="C:\Users\JANET\AppData\Local\Microsoft\Windows\Temporary Internet Files\Content.IE5\3DQ1BB40\MC900286841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11752" y="4828515"/>
            <a:ext cx="2232248" cy="2029485"/>
          </a:xfrm>
          <a:prstGeom prst="rect">
            <a:avLst/>
          </a:prstGeom>
          <a:noFill/>
        </p:spPr>
      </p:pic>
      <p:pic>
        <p:nvPicPr>
          <p:cNvPr id="1029" name="Picture 5" descr="C:\Users\JANET\AppData\Local\Microsoft\Windows\Temporary Internet Files\Content.IE5\XCO1DLXL\MC90043631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16632"/>
            <a:ext cx="1396524" cy="1396524"/>
          </a:xfrm>
          <a:prstGeom prst="rect">
            <a:avLst/>
          </a:prstGeom>
          <a:noFill/>
        </p:spPr>
      </p:pic>
      <p:pic>
        <p:nvPicPr>
          <p:cNvPr id="11" name="Picture 5" descr="C:\Users\JANET\AppData\Local\Microsoft\Windows\Temporary Internet Files\Content.IE5\XCO1DLXL\MC90043631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20272" y="116632"/>
            <a:ext cx="1368152" cy="1396524"/>
          </a:xfrm>
          <a:prstGeom prst="rect">
            <a:avLst/>
          </a:prstGeom>
          <a:noFill/>
        </p:spPr>
      </p:pic>
      <p:pic>
        <p:nvPicPr>
          <p:cNvPr id="12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8" cstate="print"/>
          <a:stretch>
            <a:fillRect/>
          </a:stretch>
        </p:blipFill>
        <p:spPr>
          <a:xfrm>
            <a:off x="9684568" y="371703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95536" y="260648"/>
            <a:ext cx="8568952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539552" y="5589240"/>
            <a:ext cx="8280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Snap ITC" pitchFamily="82" charset="0"/>
              </a:rPr>
              <a:t>le printemps</a:t>
            </a:r>
            <a:endParaRPr lang="fr-FR" sz="6000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Snap ITC" pitchFamily="82" charset="0"/>
            </a:endParaRPr>
          </a:p>
        </p:txBody>
      </p:sp>
      <p:pic>
        <p:nvPicPr>
          <p:cNvPr id="39940" name="Picture 4" descr="C:\Users\Utilisateur\AppData\Local\Microsoft\Windows\Temporary Internet Files\Content.IE5\WRNZSMM4\MC90035405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05455" cy="794627"/>
          </a:xfrm>
          <a:prstGeom prst="rect">
            <a:avLst/>
          </a:prstGeom>
          <a:noFill/>
        </p:spPr>
      </p:pic>
      <p:pic>
        <p:nvPicPr>
          <p:cNvPr id="39943" name="Picture 7" descr="C:\Users\Utilisateur\AppData\Local\Microsoft\Windows\Temporary Internet Files\Content.IE5\53EBHVBY\MC900338158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765"/>
            <a:ext cx="5672558" cy="5281444"/>
          </a:xfrm>
          <a:prstGeom prst="rect">
            <a:avLst/>
          </a:prstGeom>
          <a:noFill/>
        </p:spPr>
      </p:pic>
      <p:grpSp>
        <p:nvGrpSpPr>
          <p:cNvPr id="14" name="Groupe 13"/>
          <p:cNvGrpSpPr/>
          <p:nvPr/>
        </p:nvGrpSpPr>
        <p:grpSpPr>
          <a:xfrm>
            <a:off x="4427984" y="3573016"/>
            <a:ext cx="2736304" cy="2304256"/>
            <a:chOff x="4211960" y="3789040"/>
            <a:chExt cx="1518134" cy="1022338"/>
          </a:xfrm>
        </p:grpSpPr>
        <p:pic>
          <p:nvPicPr>
            <p:cNvPr id="39944" name="Picture 8" descr="C:\Users\Utilisateur\AppData\Local\Microsoft\Windows\Temporary Internet Files\Content.IE5\HJMH752K\MC900020691[1].wm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789040"/>
              <a:ext cx="798054" cy="806314"/>
            </a:xfrm>
            <a:prstGeom prst="rect">
              <a:avLst/>
            </a:prstGeom>
            <a:noFill/>
          </p:spPr>
        </p:pic>
        <p:pic>
          <p:nvPicPr>
            <p:cNvPr id="16" name="Picture 8" descr="C:\Users\Utilisateur\AppData\Local\Microsoft\Windows\Temporary Internet Files\Content.IE5\HJMH752K\MC900020691[1].wm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005064"/>
              <a:ext cx="798054" cy="806314"/>
            </a:xfrm>
            <a:prstGeom prst="rect">
              <a:avLst/>
            </a:prstGeom>
            <a:noFill/>
          </p:spPr>
        </p:pic>
        <p:pic>
          <p:nvPicPr>
            <p:cNvPr id="17" name="Picture 8" descr="C:\Users\Utilisateur\AppData\Local\Microsoft\Windows\Temporary Internet Files\Content.IE5\HJMH752K\MC900020691[1].wm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861048"/>
              <a:ext cx="798054" cy="806314"/>
            </a:xfrm>
            <a:prstGeom prst="rect">
              <a:avLst/>
            </a:prstGeom>
            <a:noFill/>
          </p:spPr>
        </p:pic>
      </p:grpSp>
      <p:pic>
        <p:nvPicPr>
          <p:cNvPr id="18" name="Picture 4" descr="C:\Users\Utilisateur\AppData\Local\Microsoft\Windows\Temporary Internet Files\Content.IE5\WRNZSMM4\MC90035405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120" y="3941440"/>
            <a:ext cx="505455" cy="794627"/>
          </a:xfrm>
          <a:prstGeom prst="rect">
            <a:avLst/>
          </a:prstGeom>
          <a:noFill/>
        </p:spPr>
      </p:pic>
      <p:grpSp>
        <p:nvGrpSpPr>
          <p:cNvPr id="13" name="Groupe 12"/>
          <p:cNvGrpSpPr/>
          <p:nvPr/>
        </p:nvGrpSpPr>
        <p:grpSpPr>
          <a:xfrm>
            <a:off x="395536" y="1916832"/>
            <a:ext cx="3453310" cy="3547812"/>
            <a:chOff x="398610" y="2068795"/>
            <a:chExt cx="2750347" cy="2891793"/>
          </a:xfrm>
        </p:grpSpPr>
        <p:pic>
          <p:nvPicPr>
            <p:cNvPr id="39946" name="Picture 10" descr="C:\Users\Utilisateur\AppData\Local\Microsoft\Windows\Temporary Internet Files\Content.IE5\HJMH752K\MC900020666[1].wm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65238">
              <a:off x="398610" y="2068795"/>
              <a:ext cx="2750347" cy="2891793"/>
            </a:xfrm>
            <a:prstGeom prst="rect">
              <a:avLst/>
            </a:prstGeom>
            <a:noFill/>
          </p:spPr>
        </p:pic>
        <p:pic>
          <p:nvPicPr>
            <p:cNvPr id="19" name="Picture 4" descr="C:\Users\Utilisateur\AppData\Local\Microsoft\Windows\Temporary Internet Files\Content.IE5\WRNZSMM4\MC900354059[1].wm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861048"/>
              <a:ext cx="505455" cy="794627"/>
            </a:xfrm>
            <a:prstGeom prst="rect">
              <a:avLst/>
            </a:prstGeom>
            <a:noFill/>
          </p:spPr>
        </p:pic>
        <p:pic>
          <p:nvPicPr>
            <p:cNvPr id="20" name="Picture 4" descr="C:\Users\Utilisateur\AppData\Local\Microsoft\Windows\Temporary Internet Files\Content.IE5\WRNZSMM4\MC900354059[1].wm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789040"/>
              <a:ext cx="505455" cy="794627"/>
            </a:xfrm>
            <a:prstGeom prst="rect">
              <a:avLst/>
            </a:prstGeom>
            <a:noFill/>
          </p:spPr>
        </p:pic>
      </p:grpSp>
      <p:pic>
        <p:nvPicPr>
          <p:cNvPr id="1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7" cstate="print"/>
          <a:stretch>
            <a:fillRect/>
          </a:stretch>
        </p:blipFill>
        <p:spPr>
          <a:xfrm>
            <a:off x="9612560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79512" y="188640"/>
            <a:ext cx="8640960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187624" y="5373216"/>
            <a:ext cx="6696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Snap ITC" pitchFamily="82" charset="0"/>
              </a:rPr>
              <a:t>des poussins</a:t>
            </a:r>
            <a:endParaRPr lang="fr-FR" sz="6000" dirty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Snap ITC" pitchFamily="82" charset="0"/>
            </a:endParaRPr>
          </a:p>
        </p:txBody>
      </p:sp>
      <p:pic>
        <p:nvPicPr>
          <p:cNvPr id="40964" name="Picture 4" descr="C:\Users\Utilisateur\AppData\Local\Microsoft\Windows\Temporary Internet Files\Content.IE5\1THN781P\MC90025017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6" y="692696"/>
            <a:ext cx="7913056" cy="2880320"/>
          </a:xfrm>
          <a:prstGeom prst="rect">
            <a:avLst/>
          </a:prstGeom>
          <a:noFill/>
        </p:spPr>
      </p:pic>
      <p:pic>
        <p:nvPicPr>
          <p:cNvPr id="40963" name="Picture 3" descr="C:\Users\Utilisateur\AppData\Local\Microsoft\Windows\Temporary Internet Files\Content.IE5\COYLFS6S\MC900280335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4367075" cy="3024336"/>
          </a:xfrm>
          <a:prstGeom prst="rect">
            <a:avLst/>
          </a:prstGeom>
          <a:noFill/>
        </p:spPr>
      </p:pic>
      <p:pic>
        <p:nvPicPr>
          <p:cNvPr id="7" name="Picture 3" descr="C:\Users\Utilisateur\AppData\Local\Microsoft\Windows\Temporary Internet Files\Content.IE5\COYLFS6S\MC900280335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420888"/>
            <a:ext cx="4112840" cy="3024336"/>
          </a:xfrm>
          <a:prstGeom prst="rect">
            <a:avLst/>
          </a:prstGeom>
          <a:noFill/>
        </p:spPr>
      </p:pic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10332640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23528" y="260648"/>
            <a:ext cx="8496944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8" name="Image 7" descr="canetons-an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2656"/>
            <a:ext cx="6696744" cy="5859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259632" y="5517232"/>
            <a:ext cx="64799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Snap ITC" pitchFamily="82" charset="0"/>
              </a:rPr>
              <a:t>des canetons</a:t>
            </a:r>
            <a:endParaRPr lang="fr-FR" sz="6000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Snap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756576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51520" y="260648"/>
            <a:ext cx="8568952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5" name="Image 4" descr="lapin-en-chocol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0"/>
            <a:ext cx="6048672" cy="604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835696" y="4653136"/>
            <a:ext cx="55438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un lapin en chocolat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51520" y="188640"/>
            <a:ext cx="8568952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547664" y="5517232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des lis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44037" name="Picture 5" descr="C:\Users\Utilisateur\AppData\Local\Microsoft\Windows\Temporary Internet Files\Content.IE5\COYLFS6S\MC90043618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2573904" cy="2520280"/>
          </a:xfrm>
          <a:prstGeom prst="rect">
            <a:avLst/>
          </a:prstGeom>
          <a:noFill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4692874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Utilisateur\AppData\Local\Microsoft\Windows\Temporary Internet Files\Content.IE5\COYLFS6S\MC90043618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72816"/>
            <a:ext cx="2573904" cy="2520280"/>
          </a:xfrm>
          <a:prstGeom prst="rect">
            <a:avLst/>
          </a:prstGeom>
          <a:noFill/>
        </p:spPr>
      </p:pic>
      <p:pic>
        <p:nvPicPr>
          <p:cNvPr id="8" name="Picture 5" descr="C:\Users\Utilisateur\AppData\Local\Microsoft\Windows\Temporary Internet Files\Content.IE5\COYLFS6S\MC90043618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068960"/>
            <a:ext cx="2573904" cy="2520280"/>
          </a:xfrm>
          <a:prstGeom prst="rect">
            <a:avLst/>
          </a:prstGeom>
          <a:noFill/>
        </p:spPr>
      </p:pic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828584" y="21328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51520" y="260648"/>
            <a:ext cx="8568952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899592" y="5589240"/>
            <a:ext cx="6912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Snap ITC" pitchFamily="82" charset="0"/>
              </a:rPr>
              <a:t>des tulipes</a:t>
            </a:r>
            <a:endParaRPr lang="fr-FR" sz="6000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Snap ITC" pitchFamily="82" charset="0"/>
            </a:endParaRPr>
          </a:p>
        </p:txBody>
      </p:sp>
      <p:pic>
        <p:nvPicPr>
          <p:cNvPr id="7" name="Image 6" descr="tulips_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8986598" cy="5616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23528" y="548680"/>
            <a:ext cx="8496944" cy="60486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050" name="Picture 2" descr="C:\Users\JANET\AppData\Local\Microsoft\Windows\Temporary Internet Files\Content.IE5\EO8S8OV3\MC9004413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1180"/>
            <a:ext cx="7950500" cy="5900108"/>
          </a:xfrm>
          <a:prstGeom prst="rect">
            <a:avLst/>
          </a:prstGeom>
          <a:noFill/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691680" y="5517232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une poule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23528" y="332656"/>
            <a:ext cx="8496944" cy="62646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eus</a:t>
            </a:r>
            <a:endParaRPr lang="fr-FR" dirty="0"/>
          </a:p>
        </p:txBody>
      </p:sp>
      <p:pic>
        <p:nvPicPr>
          <p:cNvPr id="7" name="Image 6" descr="easter_animated_gif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24744"/>
            <a:ext cx="6048672" cy="604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1835696" y="908720"/>
            <a:ext cx="554384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80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nap ITC" pitchFamily="82" charset="0"/>
              </a:rPr>
              <a:t>Joyeuses</a:t>
            </a:r>
          </a:p>
          <a:p>
            <a:pPr algn="ctr"/>
            <a:r>
              <a:rPr lang="fr-FR" sz="80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Snap ITC" pitchFamily="82" charset="0"/>
              </a:rPr>
              <a:t>Pâques</a:t>
            </a:r>
            <a:endParaRPr lang="fr-FR" sz="80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10188624" y="436510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95536" y="476672"/>
            <a:ext cx="8208912" cy="59046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256490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2"/>
              </a:rPr>
              <a:t>http://maison.broustiquet.monsite-orange.fr/learnfrenchinfrance/index.html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hlinkClick r:id="rId2"/>
              </a:rPr>
              <a:t>http://maison.broustiquet.monsite-orange.fr/learnfrenchinfrance/index.html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hlinkClick r:id="rId2"/>
              </a:rPr>
              <a:t>http://maison.broustiquet.monsite-orange.fr/learnfrenchinfrance/index.html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56176" y="6021288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FF00"/>
                </a:solidFill>
                <a:latin typeface="Segoe Print" pitchFamily="2" charset="0"/>
              </a:rPr>
              <a:t>Janet Mournard</a:t>
            </a:r>
            <a:endParaRPr lang="fr-FR" sz="24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11560" y="188640"/>
            <a:ext cx="8208912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050" name="Picture 2" descr="C:\Users\JANET\AppData\Local\Microsoft\Windows\Temporary Internet Files\Content.IE5\UOTV06OS\MC900412908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-387424"/>
            <a:ext cx="5711304" cy="5661248"/>
          </a:xfrm>
          <a:prstGeom prst="rect">
            <a:avLst/>
          </a:prstGeom>
          <a:noFill/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755576" y="4653136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une cloche de Pâques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10260632" y="3284984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51520" y="188640"/>
            <a:ext cx="8568952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323528" y="4653136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nap ITC" pitchFamily="82" charset="0"/>
              </a:rPr>
              <a:t>des œufs de Pâques</a:t>
            </a:r>
            <a:endParaRPr lang="fr-FR" sz="60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Snap ITC" pitchFamily="82" charset="0"/>
            </a:endParaRPr>
          </a:p>
        </p:txBody>
      </p:sp>
      <p:pic>
        <p:nvPicPr>
          <p:cNvPr id="34823" name="Picture 7" descr="C:\Users\Utilisateur\AppData\Local\Microsoft\Windows\Temporary Internet Files\Content.IE5\RXPTVUJI\MC90030493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715165" cy="4320480"/>
          </a:xfrm>
          <a:prstGeom prst="rect">
            <a:avLst/>
          </a:prstGeom>
          <a:noFill/>
        </p:spPr>
      </p:pic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10548664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95536" y="188640"/>
            <a:ext cx="8424936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907704" y="5517232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nap ITC" pitchFamily="82" charset="0"/>
              </a:rPr>
              <a:t>des lapins</a:t>
            </a:r>
            <a:endParaRPr lang="fr-FR" sz="60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Snap ITC" pitchFamily="82" charset="0"/>
            </a:endParaRPr>
          </a:p>
        </p:txBody>
      </p:sp>
      <p:pic>
        <p:nvPicPr>
          <p:cNvPr id="5" name="Image 4" descr="lapin-de-paqu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32656"/>
            <a:ext cx="7200800" cy="54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72600" y="306896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11560" y="476672"/>
            <a:ext cx="8208912" cy="61206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2051720" y="4725144"/>
            <a:ext cx="55438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Snap ITC" pitchFamily="82" charset="0"/>
              </a:rPr>
              <a:t>des jonquilles</a:t>
            </a:r>
            <a:endParaRPr lang="fr-FR" sz="6000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Snap ITC" pitchFamily="82" charset="0"/>
            </a:endParaRPr>
          </a:p>
        </p:txBody>
      </p:sp>
      <p:pic>
        <p:nvPicPr>
          <p:cNvPr id="1030" name="Picture 6" descr="C:\Users\JANET\AppData\Local\Microsoft\Windows\Temporary Internet Files\Content.IE5\8XJ8ED80\MC90035405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3096344" cy="4867764"/>
          </a:xfrm>
          <a:prstGeom prst="rect">
            <a:avLst/>
          </a:prstGeom>
          <a:noFill/>
        </p:spPr>
      </p:pic>
      <p:pic>
        <p:nvPicPr>
          <p:cNvPr id="10" name="Picture 6" descr="C:\Users\JANET\AppData\Local\Microsoft\Windows\Temporary Internet Files\Content.IE5\8XJ8ED80\MC90035405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3096344" cy="4867764"/>
          </a:xfrm>
          <a:prstGeom prst="rect">
            <a:avLst/>
          </a:prstGeom>
          <a:noFill/>
        </p:spPr>
      </p:pic>
      <p:pic>
        <p:nvPicPr>
          <p:cNvPr id="11" name="Picture 6" descr="C:\Users\JANET\AppData\Local\Microsoft\Windows\Temporary Internet Files\Content.IE5\8XJ8ED80\MC90035405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3096344" cy="4867764"/>
          </a:xfrm>
          <a:prstGeom prst="rect">
            <a:avLst/>
          </a:prstGeom>
          <a:noFill/>
        </p:spPr>
      </p:pic>
      <p:pic>
        <p:nvPicPr>
          <p:cNvPr id="12" name="Picture 6" descr="C:\Users\JANET\AppData\Local\Microsoft\Windows\Temporary Internet Files\Content.IE5\8XJ8ED80\MC90035405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096344" cy="4867764"/>
          </a:xfrm>
          <a:prstGeom prst="rect">
            <a:avLst/>
          </a:prstGeom>
          <a:noFill/>
        </p:spPr>
      </p:pic>
      <p:pic>
        <p:nvPicPr>
          <p:cNvPr id="13" name="Picture 6" descr="C:\Users\JANET\AppData\Local\Microsoft\Windows\Temporary Internet Files\Content.IE5\8XJ8ED80\MC90035405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620688"/>
            <a:ext cx="3240360" cy="4867764"/>
          </a:xfrm>
          <a:prstGeom prst="rect">
            <a:avLst/>
          </a:prstGeom>
          <a:noFill/>
        </p:spPr>
      </p:pic>
      <p:pic>
        <p:nvPicPr>
          <p:cNvPr id="14" name="Picture 6" descr="C:\Users\JANET\AppData\Local\Microsoft\Windows\Temporary Internet Files\Content.IE5\8XJ8ED80\MC90035405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412776"/>
            <a:ext cx="3240360" cy="4867764"/>
          </a:xfrm>
          <a:prstGeom prst="rect">
            <a:avLst/>
          </a:prstGeom>
          <a:noFill/>
        </p:spPr>
      </p:pic>
      <p:pic>
        <p:nvPicPr>
          <p:cNvPr id="15" name="Picture 6" descr="C:\Users\JANET\AppData\Local\Microsoft\Windows\Temporary Internet Files\Content.IE5\8XJ8ED80\MC90035405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476672"/>
            <a:ext cx="3240360" cy="4867764"/>
          </a:xfrm>
          <a:prstGeom prst="rect">
            <a:avLst/>
          </a:prstGeom>
          <a:noFill/>
        </p:spPr>
      </p:pic>
      <p:pic>
        <p:nvPicPr>
          <p:cNvPr id="1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10044608" y="335699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95536" y="476672"/>
            <a:ext cx="8424936" cy="61206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79512" y="5085184"/>
            <a:ext cx="84969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Ravie" pitchFamily="82" charset="0"/>
              </a:rPr>
              <a:t>un panier</a:t>
            </a:r>
            <a:endParaRPr lang="fr-FR" sz="66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latin typeface="Ravie" pitchFamily="82" charset="0"/>
            </a:endParaRPr>
          </a:p>
        </p:txBody>
      </p:sp>
      <p:pic>
        <p:nvPicPr>
          <p:cNvPr id="35843" name="Picture 3" descr="C:\Users\Utilisateur\AppData\Local\Microsoft\Windows\Temporary Internet Files\Content.IE5\CGSA2OLU\MC90035586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675855" cy="5157192"/>
          </a:xfrm>
          <a:prstGeom prst="rect">
            <a:avLst/>
          </a:prstGeom>
          <a:noFill/>
        </p:spPr>
      </p:pic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10476656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79512" y="116632"/>
            <a:ext cx="8712968" cy="6480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36869" name="Picture 5" descr="C:\Users\Utilisateur\AppData\Local\Microsoft\Windows\Temporary Internet Files\Content.IE5\24O288UO\MC900304931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1346042" cy="1071787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404664"/>
            <a:ext cx="7884875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899592" y="4725144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Snap ITC" pitchFamily="82" charset="0"/>
              </a:rPr>
              <a:t>chercher des œufs de Pâques</a:t>
            </a:r>
            <a:endParaRPr lang="fr-FR" sz="6000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Snap ITC" pitchFamily="82" charset="0"/>
            </a:endParaRPr>
          </a:p>
        </p:txBody>
      </p:sp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79512" y="332656"/>
            <a:ext cx="8712968" cy="62646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835696" y="5373216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un gâteau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6840760" cy="513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828584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51520" y="260648"/>
            <a:ext cx="8640960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38920" name="Picture 8" descr="C:\Users\Utilisateur\AppData\Local\Microsoft\Windows\Temporary Internet Files\Content.IE5\BHO3YV8L\MC900021593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3668"/>
            <a:ext cx="5932962" cy="6754332"/>
          </a:xfrm>
          <a:prstGeom prst="rect">
            <a:avLst/>
          </a:prstGeom>
          <a:noFill/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539552" y="5085184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ln>
                  <a:solidFill>
                    <a:srgbClr val="002060"/>
                  </a:solidFill>
                </a:ln>
                <a:solidFill>
                  <a:srgbClr val="008000"/>
                </a:solidFill>
                <a:latin typeface="Snap ITC" pitchFamily="82" charset="0"/>
              </a:rPr>
              <a:t>l’agneau pascal</a:t>
            </a:r>
            <a:endParaRPr lang="fr-FR" sz="6000" dirty="0">
              <a:ln>
                <a:solidFill>
                  <a:srgbClr val="002060"/>
                </a:solidFill>
              </a:ln>
              <a:solidFill>
                <a:srgbClr val="008000"/>
              </a:solidFill>
              <a:latin typeface="Snap ITC" pitchFamily="82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828584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55</Words>
  <Application>Microsoft Office PowerPoint</Application>
  <PresentationFormat>On-screen Show (4:3)</PresentationFormat>
  <Paragraphs>25</Paragraphs>
  <Slides>18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Gareth Pitchford</cp:lastModifiedBy>
  <cp:revision>79</cp:revision>
  <dcterms:created xsi:type="dcterms:W3CDTF">2011-03-23T14:06:31Z</dcterms:created>
  <dcterms:modified xsi:type="dcterms:W3CDTF">2013-04-10T10:07:06Z</dcterms:modified>
</cp:coreProperties>
</file>