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C11E1-0F48-43EC-AEC1-C39E143E97C9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ECC86-0472-45C8-891C-328C8FB8ED3B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098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FD8DD-A2EB-4D67-B3AA-D3C7CB97B340}" type="datetimeFigureOut">
              <a:rPr lang="fr-FR" smtClean="0"/>
              <a:pPr/>
              <a:t>04/09/2013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110D4-DEB7-4591-9C81-D043B66FBA0A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971600" y="2420888"/>
            <a:ext cx="7416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>
                <a:solidFill>
                  <a:schemeClr val="accent2">
                    <a:lumMod val="50000"/>
                  </a:schemeClr>
                </a:solidFill>
                <a:latin typeface="Ravie" pitchFamily="82" charset="0"/>
              </a:rPr>
              <a:t>futur</a:t>
            </a:r>
            <a:endParaRPr lang="fr-FR" sz="6600" dirty="0">
              <a:solidFill>
                <a:schemeClr val="accent2">
                  <a:lumMod val="50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Tu ________________ (dormir) dans les hôtels cinq étoiles.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dormiras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9218" name="Picture 2" descr="C:\Users\JANET\AppData\Local\Microsoft\Windows\Temporary Internet Files\Content.IE5\41RWTR3Q\MC90035209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32656"/>
            <a:ext cx="5815279" cy="4536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Le lendemain vous ____________ (jouer) aux cartes avec moi.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07904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jouerez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0243" name="Picture 3" descr="C:\Users\JANET\AppData\Local\Microsoft\Windows\Temporary Internet Files\Content.IE5\UZNUW0F9\MC90043153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2656"/>
            <a:ext cx="5760639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Nous ____________ (dire) au revoir à nos parents avant de partir.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dirons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1266" name="Picture 2" descr="C:\Users\JANET\AppData\Local\Microsoft\Windows\Temporary Internet Files\Content.IE5\0MTSCJJU\MC9004344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648"/>
            <a:ext cx="6192688" cy="5036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Tu ______________ (pleurer) si tu </a:t>
            </a:r>
          </a:p>
          <a:p>
            <a:pPr algn="ctr"/>
            <a:r>
              <a:rPr lang="fr-FR" sz="3200" b="1" dirty="0" smtClean="0">
                <a:latin typeface="Bookman Old Style" pitchFamily="18" charset="0"/>
              </a:rPr>
              <a:t>perdais ton chat.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59632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pleureras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2290" name="Picture 2" descr="C:\Program Files (x86)\Microsoft Office\MEDIA\CAGCAT10\j021672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6632"/>
            <a:ext cx="3888432" cy="4888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Ils ______________ (répondre) aux messages de leurs amis.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15616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répondront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3314" name="Picture 2" descr="C:\Users\JANET\AppData\Local\Microsoft\Windows\Temporary Internet Files\Content.IE5\41RWTR3Q\MC9002339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32656"/>
            <a:ext cx="4392488" cy="4766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Alba ne _____________ (manger) plus </a:t>
            </a:r>
          </a:p>
          <a:p>
            <a:pPr algn="ctr"/>
            <a:r>
              <a:rPr lang="fr-FR" sz="3200" b="1" dirty="0" smtClean="0">
                <a:latin typeface="Bookman Old Style" pitchFamily="18" charset="0"/>
              </a:rPr>
              <a:t>de bananes.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91680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mangera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4338" name="Picture 2" descr="C:\Users\JANET\AppData\Local\Microsoft\Windows\Temporary Internet Files\Content.IE5\Y6L8EA7O\MC90044171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0"/>
            <a:ext cx="5256584" cy="525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Tu ne _____________ (voler) jamais j’espère!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75656" y="5373216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voleras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5362" name="Picture 2" descr="C:\Users\JANET\AppData\Local\Microsoft\Windows\Temporary Internet Files\Content.IE5\Y6L8EA7O\MC9002875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8640"/>
            <a:ext cx="4459055" cy="5385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Je ______________ (parler) de vous à mes amis de Paris.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536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parlerai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6386" name="Picture 2" descr="C:\Users\JANET\AppData\Local\Microsoft\Windows\Temporary Internet Files\Content.IE5\RTKZZQ4P\MC9003836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60648"/>
            <a:ext cx="2726481" cy="50216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Roger ne  ______________ (boire) jamais plus du vin!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23728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boira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7410" name="Picture 2" descr="C:\Users\JANET\AppData\Local\Microsoft\Windows\Temporary Internet Files\Content.IE5\EPWDIZC7\MC900437986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2656"/>
            <a:ext cx="6840760" cy="45920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J’ ______________ (écrire) une lettre à mon ami ce soir.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9512" y="5373216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écrirai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8434" name="Picture 2" descr="C:\Users\JANET\AppData\Local\Microsoft\Windows\Temporary Internet Files\Content.IE5\P83PH79L\MC9004404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8640"/>
            <a:ext cx="4896543" cy="51561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L’année prochaine il _______________ (construire) sa nouvelle maison.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572000" y="5373216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construira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C:\Users\JANET\AppData\Local\Microsoft\Windows\Temporary Internet Files\Content.IE5\XISZQ3N6\MC90044128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-243408"/>
            <a:ext cx="5688632" cy="5688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Ian et </a:t>
            </a:r>
            <a:r>
              <a:rPr lang="fr-FR" sz="3200" b="1" dirty="0" err="1" smtClean="0">
                <a:latin typeface="Bookman Old Style" pitchFamily="18" charset="0"/>
              </a:rPr>
              <a:t>Charo</a:t>
            </a:r>
            <a:r>
              <a:rPr lang="fr-FR" sz="3200" b="1" dirty="0" smtClean="0">
                <a:latin typeface="Bookman Old Style" pitchFamily="18" charset="0"/>
              </a:rPr>
              <a:t> ____________ (avoir) une surprise plus tard!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99792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auront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9458" name="Picture 2" descr="C:\Users\JANET\AppData\Local\Microsoft\Windows\Temporary Internet Files\Content.IE5\BXOTVEF5\MC9000787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3588740" cy="52947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Tu _____________ (voir) l’exposition </a:t>
            </a:r>
          </a:p>
          <a:p>
            <a:pPr algn="ctr"/>
            <a:r>
              <a:rPr lang="fr-FR" sz="3200" b="1" dirty="0" smtClean="0">
                <a:latin typeface="Bookman Old Style" pitchFamily="18" charset="0"/>
              </a:rPr>
              <a:t>dans deux jours.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83568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verras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2050" name="Picture 2" descr="C:\Users\JANET\AppData\Local\Microsoft\Windows\Temporary Internet Files\Content.IE5\EPWDIZC7\MC9000562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548680"/>
            <a:ext cx="4063549" cy="4345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Demain, nous ______________ (aller) à Bordeaux.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843808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irons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3074" name="Picture 2" descr="C:\Users\JANET\AppData\Local\Microsoft\Windows\Temporary Internet Files\Content.IE5\EPWDIZC7\MC9004379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548680"/>
            <a:ext cx="6120680" cy="4108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Demain soir on _______________ (regarder) le film.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067944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regardera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4098" name="Picture 2" descr="C:\Users\JANET\AppData\Local\Microsoft\Windows\Temporary Internet Files\Content.IE5\V8OUAWA0\MC90043477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04664"/>
            <a:ext cx="4586694" cy="4586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Elles _______________ (chanter) dans le cœur dimanche prochain.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31640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chanteront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5122" name="Picture 2" descr="C:\Users\JANET\AppData\Local\Microsoft\Windows\Temporary Internet Files\Content.IE5\Y6L8EA7O\MC9002921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08720"/>
            <a:ext cx="6455974" cy="3779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Vous ______________ (savoir) agir </a:t>
            </a:r>
          </a:p>
          <a:p>
            <a:pPr algn="ctr"/>
            <a:r>
              <a:rPr lang="fr-FR" sz="3200" b="1" dirty="0" smtClean="0">
                <a:latin typeface="Bookman Old Style" pitchFamily="18" charset="0"/>
              </a:rPr>
              <a:t>pour le mieux.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75656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saurez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7170" name="Picture 2" descr="C:\Users\JANET\AppData\Local\Microsoft\Windows\Temporary Internet Files\Content.IE5\P83PH79L\MC90031021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60648"/>
            <a:ext cx="6336704" cy="4819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Les plantes _______________ (pousser) très vite cette année après la pluie.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99792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pousseront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6146" name="Picture 2" descr="C:\Users\JANET\AppData\Local\Microsoft\Windows\Temporary Internet Files\Content.IE5\RTKZZQ4P\MC9003618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48680"/>
            <a:ext cx="2872555" cy="46104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188640"/>
            <a:ext cx="8496944" cy="64087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Bookman Old Style" pitchFamily="18" charset="0"/>
              </a:rPr>
              <a:t>L’an prochain nous ______________ (étudier) l’italien.</a:t>
            </a:r>
            <a:endParaRPr lang="fr-FR" sz="3200" b="1" dirty="0">
              <a:latin typeface="Bookman Old Style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572000" y="530120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FF0000"/>
                </a:solidFill>
                <a:latin typeface="Bookman Old Style" pitchFamily="18" charset="0"/>
              </a:rPr>
              <a:t>étudierons</a:t>
            </a:r>
            <a:endParaRPr lang="fr-FR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8194" name="Picture 2" descr="C:\Users\JANET\AppData\Local\Microsoft\Windows\Temporary Internet Files\Content.IE5\XISZQ3N6\MC9004080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76672"/>
            <a:ext cx="6832211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233</Words>
  <Application>Microsoft Office PowerPoint</Application>
  <PresentationFormat>On-screen Show (4:3)</PresentationFormat>
  <Paragraphs>43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JANET</dc:creator>
  <cp:lastModifiedBy>Gareth Pitchford</cp:lastModifiedBy>
  <cp:revision>34</cp:revision>
  <dcterms:created xsi:type="dcterms:W3CDTF">2013-07-16T18:57:32Z</dcterms:created>
  <dcterms:modified xsi:type="dcterms:W3CDTF">2013-09-04T16:03:39Z</dcterms:modified>
</cp:coreProperties>
</file>