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6" r:id="rId3"/>
    <p:sldId id="257" r:id="rId4"/>
    <p:sldId id="293" r:id="rId5"/>
    <p:sldId id="278" r:id="rId6"/>
    <p:sldId id="294" r:id="rId7"/>
    <p:sldId id="279" r:id="rId8"/>
    <p:sldId id="295" r:id="rId9"/>
    <p:sldId id="280" r:id="rId10"/>
    <p:sldId id="281" r:id="rId11"/>
    <p:sldId id="282" r:id="rId12"/>
    <p:sldId id="290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1" r:id="rId21"/>
    <p:sldId id="292" r:id="rId22"/>
    <p:sldId id="277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C11E1-0F48-43EC-AEC1-C39E143E97C9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ECC86-0472-45C8-891C-328C8FB8ED3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FD8DD-A2EB-4D67-B3AA-D3C7CB97B340}" type="datetimeFigureOut">
              <a:rPr lang="fr-FR" smtClean="0"/>
              <a:pPr/>
              <a:t>22/04/2016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110D4-DEB7-4591-9C81-D043B66FBA0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ANET\Music\wave\french\futur%20anterieur.wa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971600" y="2420888"/>
            <a:ext cx="74168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le futur</a:t>
            </a:r>
          </a:p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antérieur</a:t>
            </a:r>
            <a:endParaRPr lang="fr-FR" sz="6600" dirty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</p:txBody>
      </p:sp>
      <p:pic>
        <p:nvPicPr>
          <p:cNvPr id="6" name="futur anterieu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72600" y="34290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Tm="5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Dès que les filles ___________________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(partir) à l’école, je ferai le ménage. 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427984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seront parties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housework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7" y="332656"/>
            <a:ext cx="3565151" cy="43204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9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Elle __________________ (rester) au bureau plus tard que prévu.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07704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sera restée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" name="Image 7" descr="secretary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800" y="260648"/>
            <a:ext cx="3737188" cy="464427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73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85184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Les ouvriers __________________ (terminer) vers six heures ce soir.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95936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auront terminé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pain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332656"/>
            <a:ext cx="4392488" cy="43924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0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Les jeunes mariés __________________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(partir) en Italie d’ici demain.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644008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seront partis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newly wed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404664"/>
            <a:ext cx="5040560" cy="438528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98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Quand vous ___________________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(planter) ces fleurs, vous les arroserez tous les jours.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23928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aurez planté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" name="Image 7" descr="planting flowers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7704" y="404664"/>
            <a:ext cx="5040560" cy="446929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2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Dès que tu __________________ (lire)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cet article, passe-moi le journal!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03848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auras lu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9" name="Image 8" descr="reading newspap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332656"/>
            <a:ext cx="4852714" cy="446449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97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Les travaux pourront commencer après que l’architecte _________________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(modifier) ses plans.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788024" y="5445224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 modifié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architect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404664"/>
            <a:ext cx="4320480" cy="43204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9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Dès que _______________ (dîner),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je me coucherai.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771800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aurai dîné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" name="Image 7" descr="dinner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404664"/>
            <a:ext cx="4751548" cy="43204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8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Une fois qu’on __________________ (vider) la piscine, on pourra la nettoyer.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419872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 vidé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pool-clipart-swimming_poo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76672"/>
            <a:ext cx="7092280" cy="41785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05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85184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Dans un an, ma fille _________________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(terminer) ses études de médecine. 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788024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 terminé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" name="Image 7" descr="doctor-holding-stethoscope-patient-chart-clipart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656"/>
          <a:stretch>
            <a:fillRect/>
          </a:stretch>
        </p:blipFill>
        <p:spPr>
          <a:xfrm>
            <a:off x="2051720" y="404664"/>
            <a:ext cx="5436716" cy="46438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77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23528" y="188640"/>
            <a:ext cx="8424936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</a:t>
            </a:r>
            <a:r>
              <a:rPr lang="fr-FR" sz="32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la forme: les verbes « avoir » et « être » au futur + le passé composé:</a:t>
            </a:r>
          </a:p>
          <a:p>
            <a:pPr algn="ctr"/>
            <a:endParaRPr lang="fr-FR" sz="3200" dirty="0" smtClean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J’</a:t>
            </a:r>
            <a:r>
              <a:rPr lang="fr-FR" sz="2800" u="sng" dirty="0" smtClean="0">
                <a:solidFill>
                  <a:srgbClr val="FF0000"/>
                </a:solidFill>
                <a:latin typeface="Ravie" pitchFamily="82" charset="0"/>
              </a:rPr>
              <a:t>aurai fini </a:t>
            </a:r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mon livre à la fin de la semaine.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Nous </a:t>
            </a:r>
            <a:r>
              <a:rPr lang="fr-FR" sz="2800" u="sng" dirty="0" smtClean="0">
                <a:solidFill>
                  <a:srgbClr val="FF0000"/>
                </a:solidFill>
                <a:latin typeface="Ravie" pitchFamily="82" charset="0"/>
              </a:rPr>
              <a:t>aurons résolu </a:t>
            </a:r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tous les problèmes d’ici la fin de l’année.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 Il </a:t>
            </a:r>
            <a:r>
              <a:rPr lang="fr-FR" sz="2800" u="sng" dirty="0" smtClean="0">
                <a:solidFill>
                  <a:srgbClr val="FF0000"/>
                </a:solidFill>
                <a:latin typeface="Ravie" pitchFamily="82" charset="0"/>
              </a:rPr>
              <a:t>aura enseigné </a:t>
            </a:r>
            <a:r>
              <a:rPr lang="fr-FR" sz="2800" dirty="0" smtClean="0">
                <a:solidFill>
                  <a:schemeClr val="accent2">
                    <a:lumMod val="50000"/>
                  </a:schemeClr>
                </a:solidFill>
                <a:latin typeface="Ravie" pitchFamily="82" charset="0"/>
              </a:rPr>
              <a:t>le français toute sa vie.</a:t>
            </a:r>
          </a:p>
          <a:p>
            <a:pPr algn="ctr"/>
            <a:endParaRPr lang="fr-FR" sz="3200" dirty="0" smtClean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  <a:p>
            <a:pPr algn="ctr"/>
            <a:endParaRPr lang="fr-FR" sz="2400" dirty="0">
              <a:solidFill>
                <a:schemeClr val="accent2">
                  <a:lumMod val="50000"/>
                </a:schemeClr>
              </a:solidFill>
              <a:latin typeface="Ravie" pitchFamily="82" charset="0"/>
            </a:endParaRPr>
          </a:p>
        </p:txBody>
      </p:sp>
    </p:spTree>
  </p:cSld>
  <p:clrMapOvr>
    <a:masterClrMapping/>
  </p:clrMapOvr>
  <p:transition advTm="337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85184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Nous ____________________ (arriver)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à Paris avant vingt heures.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95736" y="5085184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serons arrivés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pari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620688"/>
            <a:ext cx="3901440" cy="39014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12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85184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J’espère qu’il _______________ (recevoir) le chèque avant la fin de la semaine.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915816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 reçu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" name="Image 7" descr="cheque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332656"/>
            <a:ext cx="4536504" cy="453650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6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285293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http://efl-fle-chezvous.monsite-orange.fr/</a:t>
            </a:r>
            <a:endParaRPr lang="fr-FR" sz="32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advTm="2682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Ils __________________ (construire) 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la maison d’ici la fin de l’année.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19672" y="537321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auront construit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32656"/>
            <a:ext cx="4104456" cy="472286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323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3732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Est-ce que vous _________________ (partir) avant notre retour?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283968" y="530120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serez partis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" name="Image 7" descr="motorcycle_clipart_2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663" y="620688"/>
            <a:ext cx="5966377" cy="417646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87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Quand il ____________________ (écrire)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son livre, nous pourrions le lire.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627784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 écrit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052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260648"/>
            <a:ext cx="4724400" cy="472440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7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Il __________________________ (certainement/perdre) ses clefs!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75656" y="5013176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 certainement perdu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lostkey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404664"/>
            <a:ext cx="4850392" cy="43924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88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Dès que tu _________________ (faire) tes devoirs, tu pourras aller jouer.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771800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auras fait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9" name="Image 8" descr="homewor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32656"/>
            <a:ext cx="5486400" cy="45948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90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D’ici là nous ___________________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(revenir) en France.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95936" y="501317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serons revenus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Image 6" descr="france departments.gif"/>
          <p:cNvPicPr>
            <a:picLocks noChangeAspect="1"/>
          </p:cNvPicPr>
          <p:nvPr/>
        </p:nvPicPr>
        <p:blipFill>
          <a:blip r:embed="rId3" cstate="print"/>
          <a:srcRect r="4398" b="4025"/>
          <a:stretch>
            <a:fillRect/>
          </a:stretch>
        </p:blipFill>
        <p:spPr>
          <a:xfrm>
            <a:off x="2483768" y="476672"/>
            <a:ext cx="3744416" cy="37444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75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501317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Bookman Old Style" pitchFamily="18" charset="0"/>
              </a:rPr>
              <a:t>L’oiseau dans sa cage, _________________</a:t>
            </a:r>
          </a:p>
          <a:p>
            <a:pPr algn="ctr"/>
            <a:r>
              <a:rPr lang="fr-FR" sz="3200" b="1" dirty="0" smtClean="0">
                <a:latin typeface="Bookman Old Style" pitchFamily="18" charset="0"/>
              </a:rPr>
              <a:t>(chanter) toute la journée.</a:t>
            </a:r>
            <a:endParaRPr lang="fr-FR" sz="3200" b="1" dirty="0">
              <a:latin typeface="Bookman Old Style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932040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Bookman Old Style" pitchFamily="18" charset="0"/>
              </a:rPr>
              <a:t>aura chanté</a:t>
            </a:r>
            <a:endParaRPr lang="fr-FR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188640"/>
            <a:ext cx="3240360" cy="477815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11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300</Words>
  <Application>Microsoft Office PowerPoint</Application>
  <PresentationFormat>Affichage à l'écran (4:3)</PresentationFormat>
  <Paragraphs>58</Paragraphs>
  <Slides>22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JANET</dc:creator>
  <cp:lastModifiedBy>JANET MOURNARD</cp:lastModifiedBy>
  <cp:revision>43</cp:revision>
  <dcterms:created xsi:type="dcterms:W3CDTF">2013-07-16T18:57:32Z</dcterms:created>
  <dcterms:modified xsi:type="dcterms:W3CDTF">2016-04-22T07:41:58Z</dcterms:modified>
</cp:coreProperties>
</file>