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0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1E1-0F48-43EC-AEC1-C39E143E97C9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ECC86-0472-45C8-891C-328C8FB8ED3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ANET\Music\wave\french\futur%20proche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71600" y="2420888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le futur</a:t>
            </a:r>
          </a:p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proche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  <p:pic>
        <p:nvPicPr>
          <p:cNvPr id="6" name="futur proch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044608" y="364502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34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__________________ (étudier)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l’italien.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9573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allons étudier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Users\JANET\AppData\Local\Microsoft\Windows\Temporary Internet Files\Content.IE5\XISZQ3N6\MC9004080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6672"/>
            <a:ext cx="6832211" cy="44644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1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________________ (dormir) dans les hôtels cinq étoiles.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71600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vas dormir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C:\Users\JANET\AppData\Local\Microsoft\Windows\Temporary Internet Files\Content.IE5\41RWTR3Q\MC90035209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2656"/>
            <a:ext cx="5815279" cy="453650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Vous _________________ (jouer) aux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cartes avec nous?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51720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allez jouer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43" name="Picture 3" descr="C:\Users\JANET\AppData\Local\Microsoft\Windows\Temporary Internet Files\Content.IE5\UZNUW0F9\MC900431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32656"/>
            <a:ext cx="5760639" cy="489654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8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Je ______________ (dire) au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revoir à mes parents.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7971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vais dire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C:\Users\JANET\AppData\Local\Microsoft\Windows\Temporary Internet Files\Content.IE5\0MTSCJJU\MC9004344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6192688" cy="50362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5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_________________ (prendre) soin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de ton chat maintenant!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vas prendre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6632"/>
            <a:ext cx="3888432" cy="48887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5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Ils __________________ (répondre)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à leurs amis.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3569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vont répondre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JANET\AppData\Local\Microsoft\Windows\Temporary Internet Files\Content.IE5\41RWTR3Q\MC9002339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2656"/>
            <a:ext cx="4392488" cy="476661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Alba ne _________________ (plus/manger)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 de bananes!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368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 plus manger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JANET\AppData\Local\Microsoft\Windows\Temporary Internet Files\Content.IE5\Y6L8EA7O\MC9004417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56584" cy="525658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9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J’espère qu’il _________________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(être) attrapé!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6794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 être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C:\Users\JANET\AppData\Local\Microsoft\Windows\Temporary Internet Files\Content.IE5\Y6L8EA7O\MC9002875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8640"/>
            <a:ext cx="4459055" cy="53850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55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Je _________________ (parler) de vous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à mes amis de Paris.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59632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vais parler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6386" name="Picture 2" descr="C:\Users\JANET\AppData\Local\Microsoft\Windows\Temporary Internet Files\Content.IE5\RTKZZQ4P\MC9003836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60648"/>
            <a:ext cx="2726481" cy="502166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3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Roger ne  _________________ (plus/boire)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du vin! C’est décidé!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67744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 plus boire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C:\Users\JANET\AppData\Local\Microsoft\Windows\Temporary Internet Files\Content.IE5\EPWDIZC7\MC900437986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0648"/>
            <a:ext cx="6840760" cy="459206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923928" y="2132856"/>
            <a:ext cx="1592312" cy="18912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1169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fr-FR" sz="1169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19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23528" y="188640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</a:t>
            </a:r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la forme: le verbe « aller » au présent + 2</a:t>
            </a:r>
            <a:r>
              <a:rPr lang="fr-FR" sz="3200" baseline="300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e</a:t>
            </a:r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verbe </a:t>
            </a:r>
            <a:r>
              <a:rPr lang="fr-FR" sz="320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à l’infinitif.</a:t>
            </a:r>
            <a:endParaRPr lang="fr-FR" sz="32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/>
            <a:endParaRPr lang="fr-FR" sz="32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Je </a:t>
            </a:r>
            <a:r>
              <a:rPr lang="fr-FR" sz="2400" u="sng" dirty="0" smtClean="0">
                <a:solidFill>
                  <a:srgbClr val="FF0000"/>
                </a:solidFill>
                <a:latin typeface="Ravie" pitchFamily="82" charset="0"/>
              </a:rPr>
              <a:t>vais acheter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une voiture en mai.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Nous </a:t>
            </a:r>
            <a:r>
              <a:rPr lang="fr-FR" sz="2400" u="sng" dirty="0" smtClean="0">
                <a:solidFill>
                  <a:srgbClr val="FF0000"/>
                </a:solidFill>
                <a:latin typeface="Ravie" pitchFamily="82" charset="0"/>
              </a:rPr>
              <a:t>allons faire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une voyage en avril.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Elle </a:t>
            </a:r>
            <a:r>
              <a:rPr lang="fr-FR" sz="2400" u="sng" dirty="0" smtClean="0">
                <a:solidFill>
                  <a:srgbClr val="FF0000"/>
                </a:solidFill>
                <a:latin typeface="Ravie" pitchFamily="82" charset="0"/>
              </a:rPr>
              <a:t>va apprendre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le français.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Ils </a:t>
            </a:r>
            <a:r>
              <a:rPr lang="fr-FR" sz="2400" u="sng" dirty="0" smtClean="0">
                <a:solidFill>
                  <a:srgbClr val="FF0000"/>
                </a:solidFill>
                <a:latin typeface="Ravie" pitchFamily="82" charset="0"/>
              </a:rPr>
              <a:t>vont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bientôt </a:t>
            </a:r>
            <a:r>
              <a:rPr lang="fr-FR" sz="2400" u="sng" dirty="0" smtClean="0">
                <a:solidFill>
                  <a:srgbClr val="FF0000"/>
                </a:solidFill>
                <a:latin typeface="Ravie" pitchFamily="82" charset="0"/>
              </a:rPr>
              <a:t>déménager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.</a:t>
            </a:r>
          </a:p>
          <a:p>
            <a:pPr algn="ctr"/>
            <a:endParaRPr lang="fr-FR" sz="24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 advTm="2992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Je __________________ (écrire) à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mon ami maintenant.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3569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vais écrire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8434" name="Picture 2" descr="C:\Users\JANET\AppData\Local\Microsoft\Windows\Temporary Internet Files\Content.IE5\P83PH79L\MC900440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88640"/>
            <a:ext cx="4896543" cy="51561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3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Jeannine et René _________________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(avoir) une surprise demain!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72000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vont avoir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9458" name="Picture 2" descr="C:\Users\JANET\AppData\Local\Microsoft\Windows\Temporary Internet Files\Content.IE5\BXOTVEF5\MC9000787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0"/>
            <a:ext cx="3588740" cy="529475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285293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http://efl-fle-chezvous.monsite-orange.fr/</a:t>
            </a:r>
            <a:endParaRPr lang="fr-FR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Ils __________________ (construire)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une maison.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680" y="522920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vont construire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JANET\AppData\Local\Microsoft\Windows\Temporary Internet Files\Content.IE5\XISZQ3N6\MC900441288[1].png"/>
          <p:cNvPicPr>
            <a:picLocks noChangeAspect="1" noChangeArrowheads="1"/>
          </p:cNvPicPr>
          <p:nvPr/>
        </p:nvPicPr>
        <p:blipFill>
          <a:blip r:embed="rId3" cstate="print"/>
          <a:srcRect t="11392" b="15190"/>
          <a:stretch>
            <a:fillRect/>
          </a:stretch>
        </p:blipFill>
        <p:spPr bwMode="auto">
          <a:xfrm>
            <a:off x="1763688" y="404664"/>
            <a:ext cx="5688632" cy="417646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Tu _____________ (voir) l’exposition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bientôt.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1561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vas voir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exhibition-clipart-5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404664"/>
            <a:ext cx="3384376" cy="45340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7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___________________ (boire) du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vin rouge ce soir avec le dîner.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23728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allons boire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JANET\AppData\Local\Microsoft\Windows\Temporary Internet Files\Content.IE5\EPWDIZC7\MC90043798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6120680" cy="41086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0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Ce soir on __________________ (regarder)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le nouveau film de James Bond.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9979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va regarder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C:\Users\JANET\AppData\Local\Microsoft\Windows\Temporary Internet Files\Content.IE5\V8OUAWA0\MC90043477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04664"/>
            <a:ext cx="4586694" cy="458669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Elles __________________ (chanter)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à l’église dimanche.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95736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vont chanter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C:\Users\JANET\AppData\Local\Microsoft\Windows\Temporary Internet Files\Content.IE5\Y6L8EA7O\MC9002921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08720"/>
            <a:ext cx="6455974" cy="37798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6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Vous __________________ (savoir)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comment faire sans réfléchir.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39752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allez savoir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Users\JANET\AppData\Local\Microsoft\Windows\Temporary Internet Files\Content.IE5\P83PH79L\MC9003102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6336704" cy="481906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9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plantes __________________ (pousser) plus rapidement dans la véranda.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4380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vont pousser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C:\Users\JANET\AppData\Local\Microsoft\Windows\Temporary Internet Files\Content.IE5\RTKZZQ4P\MC9003618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8680"/>
            <a:ext cx="2872555" cy="4610417"/>
          </a:xfrm>
          <a:prstGeom prst="rect">
            <a:avLst/>
          </a:prstGeom>
          <a:noFill/>
        </p:spPr>
      </p:pic>
      <p:pic>
        <p:nvPicPr>
          <p:cNvPr id="1026" name="Picture 2" descr="C:\Users\JANET\Pictures\CLIPARTS\FLOWERS &amp; PLANTS\orchi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908720"/>
            <a:ext cx="3474380" cy="327885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254</Words>
  <Application>Microsoft Office PowerPoint</Application>
  <PresentationFormat>Affichage à l'écran (4:3)</PresentationFormat>
  <Paragraphs>65</Paragraphs>
  <Slides>22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JANET</dc:creator>
  <cp:lastModifiedBy>JANET MOURNARD</cp:lastModifiedBy>
  <cp:revision>39</cp:revision>
  <dcterms:created xsi:type="dcterms:W3CDTF">2013-07-16T18:57:32Z</dcterms:created>
  <dcterms:modified xsi:type="dcterms:W3CDTF">2016-04-22T07:41:15Z</dcterms:modified>
</cp:coreProperties>
</file>