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10.xml" ContentType="application/vnd.openxmlformats-officedocument.presentationml.slideLayout+xml"/>
  <Default Extension="gif" ContentType="image/gif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80" r:id="rId3"/>
    <p:sldId id="281" r:id="rId4"/>
    <p:sldId id="276" r:id="rId5"/>
    <p:sldId id="277" r:id="rId6"/>
    <p:sldId id="278" r:id="rId7"/>
    <p:sldId id="257" r:id="rId8"/>
    <p:sldId id="258" r:id="rId9"/>
    <p:sldId id="259" r:id="rId10"/>
    <p:sldId id="260" r:id="rId11"/>
    <p:sldId id="261" r:id="rId12"/>
    <p:sldId id="263" r:id="rId13"/>
    <p:sldId id="262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9" r:id="rId2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2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C11E1-0F48-43EC-AEC1-C39E143E97C9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ECC86-0472-45C8-891C-328C8FB8ED3B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JANET\Music\wave\french\futur.wav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971600" y="2420888"/>
            <a:ext cx="74168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 le futur</a:t>
            </a:r>
            <a:endParaRPr lang="fr-FR" sz="6600" dirty="0">
              <a:solidFill>
                <a:schemeClr val="accent2">
                  <a:lumMod val="50000"/>
                </a:schemeClr>
              </a:solidFill>
              <a:latin typeface="Ravie" pitchFamily="82" charset="0"/>
            </a:endParaRPr>
          </a:p>
        </p:txBody>
      </p:sp>
      <p:pic>
        <p:nvPicPr>
          <p:cNvPr id="6" name="futur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972600" y="378904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Tm="42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Demain soir on _______________ (regarder) le film.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067944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regardera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4098" name="Picture 2" descr="C:\Users\JANET\AppData\Local\Microsoft\Windows\Temporary Internet Files\Content.IE5\V8OUAWA0\MC90043477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404664"/>
            <a:ext cx="4586694" cy="458669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398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Elles _______________ (chanter) dans le cœur dimanche prochain.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331640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chanteront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5122" name="Picture 2" descr="C:\Users\JANET\AppData\Local\Microsoft\Windows\Temporary Internet Files\Content.IE5\Y6L8EA7O\MC90029212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908720"/>
            <a:ext cx="6455974" cy="377982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740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Vous ______________ (savoir) agir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pour le mieux.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475656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saurez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7170" name="Picture 2" descr="C:\Users\JANET\AppData\Local\Microsoft\Windows\Temporary Internet Files\Content.IE5\P83PH79L\MC90031021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60648"/>
            <a:ext cx="6336704" cy="481906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93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Les plantes _______________ (pousser) très vite cette année après la pluie.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699792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pousseront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6146" name="Picture 2" descr="C:\Users\JANET\AppData\Local\Microsoft\Windows\Temporary Internet Files\Content.IE5\RTKZZQ4P\MC90036187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548680"/>
            <a:ext cx="2872555" cy="461041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95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L’an prochain nous ______________ (étudier) l’italien.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572000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étudierons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8194" name="Picture 2" descr="C:\Users\JANET\AppData\Local\Microsoft\Windows\Temporary Internet Files\Content.IE5\XISZQ3N6\MC90040808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76672"/>
            <a:ext cx="6832211" cy="446449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692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Tu ________________ (dormir) dans les hôtels cinq étoiles.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27584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dormiras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9218" name="Picture 2" descr="C:\Users\JANET\AppData\Local\Microsoft\Windows\Temporary Internet Files\Content.IE5\41RWTR3Q\MC90035209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32656"/>
            <a:ext cx="5815279" cy="4536503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202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Le lendemain vous ____________ (jouer) aux cartes avec moi.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707904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jouerez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0243" name="Picture 3" descr="C:\Users\JANET\AppData\Local\Microsoft\Windows\Temporary Internet Files\Content.IE5\UZNUW0F9\MC90043153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32656"/>
            <a:ext cx="5760639" cy="489654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80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Nous ____________ (dire) au revoir à nos parents avant de partir.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27584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dirons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1266" name="Picture 2" descr="C:\Users\JANET\AppData\Local\Microsoft\Windows\Temporary Internet Files\Content.IE5\0MTSCJJU\MC90043447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60648"/>
            <a:ext cx="6192688" cy="503628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867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Tu ______________ (pleurer) si tu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perds ton chat.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259632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pleureras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2290" name="Picture 2" descr="C:\Program Files (x86)\Microsoft Office\MEDIA\CAGCAT10\j0216724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16632"/>
            <a:ext cx="3888432" cy="488873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94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Ils ______________ (répondre) aux messages de leurs amis.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115616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répondront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3314" name="Picture 2" descr="C:\Users\JANET\AppData\Local\Microsoft\Windows\Temporary Internet Files\Content.IE5\41RWTR3Q\MC90023393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32656"/>
            <a:ext cx="4392488" cy="476661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81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827584" y="210026"/>
            <a:ext cx="7416824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 </a:t>
            </a:r>
            <a:r>
              <a:rPr lang="fr-FR" sz="36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la forme:</a:t>
            </a:r>
          </a:p>
          <a:p>
            <a:pPr algn="ctr"/>
            <a:r>
              <a:rPr lang="fr-FR" sz="36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prenez le verbe à l’infinitif et ajoutez:</a:t>
            </a:r>
          </a:p>
          <a:p>
            <a:pPr algn="ctr"/>
            <a:endParaRPr lang="fr-FR" sz="3600" dirty="0" smtClean="0">
              <a:solidFill>
                <a:schemeClr val="accent2">
                  <a:lumMod val="50000"/>
                </a:schemeClr>
              </a:solidFill>
              <a:latin typeface="Ravie" pitchFamily="82" charset="0"/>
            </a:endParaRPr>
          </a:p>
          <a:p>
            <a:pPr algn="ctr"/>
            <a:r>
              <a:rPr lang="fr-FR" sz="3600" dirty="0" smtClean="0">
                <a:solidFill>
                  <a:srgbClr val="FF0000"/>
                </a:solidFill>
                <a:latin typeface="Ravie" pitchFamily="82" charset="0"/>
              </a:rPr>
              <a:t>ai</a:t>
            </a:r>
          </a:p>
          <a:p>
            <a:pPr algn="ctr"/>
            <a:r>
              <a:rPr lang="fr-FR" sz="3600" dirty="0" smtClean="0">
                <a:solidFill>
                  <a:srgbClr val="FF0000"/>
                </a:solidFill>
                <a:latin typeface="Ravie" pitchFamily="82" charset="0"/>
              </a:rPr>
              <a:t>as</a:t>
            </a:r>
          </a:p>
          <a:p>
            <a:pPr algn="ctr"/>
            <a:r>
              <a:rPr lang="fr-FR" sz="3600" dirty="0" smtClean="0">
                <a:solidFill>
                  <a:srgbClr val="FF0000"/>
                </a:solidFill>
                <a:latin typeface="Ravie" pitchFamily="82" charset="0"/>
              </a:rPr>
              <a:t>a</a:t>
            </a:r>
          </a:p>
          <a:p>
            <a:pPr algn="ctr"/>
            <a:r>
              <a:rPr lang="fr-FR" sz="3600" dirty="0" smtClean="0">
                <a:solidFill>
                  <a:srgbClr val="FF0000"/>
                </a:solidFill>
                <a:latin typeface="Ravie" pitchFamily="82" charset="0"/>
              </a:rPr>
              <a:t>ons</a:t>
            </a:r>
          </a:p>
          <a:p>
            <a:pPr algn="ctr"/>
            <a:r>
              <a:rPr lang="fr-FR" sz="3600" dirty="0" smtClean="0">
                <a:solidFill>
                  <a:srgbClr val="FF0000"/>
                </a:solidFill>
                <a:latin typeface="Ravie" pitchFamily="82" charset="0"/>
              </a:rPr>
              <a:t>ez</a:t>
            </a:r>
          </a:p>
          <a:p>
            <a:pPr algn="ctr"/>
            <a:r>
              <a:rPr lang="fr-FR" sz="3600" dirty="0" smtClean="0">
                <a:solidFill>
                  <a:srgbClr val="FF0000"/>
                </a:solidFill>
                <a:latin typeface="Ravie" pitchFamily="82" charset="0"/>
              </a:rPr>
              <a:t>ont</a:t>
            </a:r>
            <a:endParaRPr lang="fr-FR" sz="3600" dirty="0">
              <a:solidFill>
                <a:srgbClr val="FF0000"/>
              </a:solidFill>
              <a:latin typeface="Ravie" pitchFamily="82" charset="0"/>
            </a:endParaRPr>
          </a:p>
        </p:txBody>
      </p:sp>
    </p:spTree>
  </p:cSld>
  <p:clrMapOvr>
    <a:masterClrMapping/>
  </p:clrMapOvr>
  <p:transition advTm="15938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Alba ne _____________ (manger) plus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de bananes.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691680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mangera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4338" name="Picture 2" descr="C:\Users\JANET\AppData\Local\Microsoft\Windows\Temporary Internet Files\Content.IE5\Y6L8EA7O\MC90044171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0"/>
            <a:ext cx="5256584" cy="525658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393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Tu ne _____________ (voler) jamais j’espère!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475656" y="537321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voleras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5362" name="Picture 2" descr="C:\Users\JANET\AppData\Local\Microsoft\Windows\Temporary Internet Files\Content.IE5\Y6L8EA7O\MC90028750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88640"/>
            <a:ext cx="4459055" cy="538508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629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Je ______________ (parler) de vous à mes amis de Paris.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95536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parlerai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6386" name="Picture 2" descr="C:\Users\JANET\AppData\Local\Microsoft\Windows\Temporary Internet Files\Content.IE5\RTKZZQ4P\MC90038368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60648"/>
            <a:ext cx="2726481" cy="5021669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76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Roger ne  ______________ (boire) jamais </a:t>
            </a:r>
            <a:r>
              <a:rPr lang="fr-FR" sz="3200" b="1" smtClean="0">
                <a:latin typeface="Bookman Old Style" pitchFamily="18" charset="0"/>
              </a:rPr>
              <a:t>plus du </a:t>
            </a:r>
            <a:r>
              <a:rPr lang="fr-FR" sz="3200" b="1" dirty="0" smtClean="0">
                <a:latin typeface="Bookman Old Style" pitchFamily="18" charset="0"/>
              </a:rPr>
              <a:t>vin!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123728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boira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7410" name="Picture 2" descr="C:\Users\JANET\AppData\Local\Microsoft\Windows\Temporary Internet Files\Content.IE5\EPWDIZC7\MC900437986[2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32656"/>
            <a:ext cx="6840760" cy="459206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222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J’ ___________ (écrire) une lettre à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mon ami ce soir.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79512" y="537321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écrirai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8434" name="Picture 2" descr="C:\Users\JANET\AppData\Local\Microsoft\Windows\Temporary Internet Files\Content.IE5\P83PH79L\MC90044042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88640"/>
            <a:ext cx="4896543" cy="515614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48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Ian et Charo ____________ (avoir) une surprise plus tard!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699792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auront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9458" name="Picture 2" descr="C:\Users\JANET\AppData\Local\Microsoft\Windows\Temporary Internet Files\Content.IE5\BXOTVEF5\MC90007874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0"/>
            <a:ext cx="3588740" cy="5294759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2170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2708920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http://efl-fle-chezvous.monsite-orange.fr/</a:t>
            </a:r>
            <a:endParaRPr lang="fr-FR" sz="3200" b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advTm="2890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827584" y="210026"/>
            <a:ext cx="7416824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 </a:t>
            </a:r>
            <a:r>
              <a:rPr lang="fr-FR" sz="36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exemple:</a:t>
            </a:r>
          </a:p>
          <a:p>
            <a:pPr algn="ctr"/>
            <a:endParaRPr lang="fr-FR" sz="3600" dirty="0" smtClean="0">
              <a:solidFill>
                <a:schemeClr val="accent2">
                  <a:lumMod val="50000"/>
                </a:schemeClr>
              </a:solidFill>
              <a:latin typeface="Ravie" pitchFamily="82" charset="0"/>
            </a:endParaRPr>
          </a:p>
          <a:p>
            <a:pPr algn="ctr"/>
            <a:r>
              <a:rPr lang="fr-FR" sz="36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danser</a:t>
            </a:r>
          </a:p>
          <a:p>
            <a:pPr algn="ctr"/>
            <a:endParaRPr lang="fr-FR" sz="3600" dirty="0" smtClean="0">
              <a:solidFill>
                <a:schemeClr val="accent2">
                  <a:lumMod val="50000"/>
                </a:schemeClr>
              </a:solidFill>
              <a:latin typeface="Ravie" pitchFamily="82" charset="0"/>
            </a:endParaRPr>
          </a:p>
          <a:p>
            <a:pPr algn="ctr"/>
            <a:r>
              <a:rPr lang="fr-FR" sz="36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je danser</a:t>
            </a:r>
            <a:r>
              <a:rPr lang="fr-FR" sz="3600" dirty="0" smtClean="0">
                <a:solidFill>
                  <a:srgbClr val="FF0000"/>
                </a:solidFill>
                <a:latin typeface="Ravie" pitchFamily="82" charset="0"/>
              </a:rPr>
              <a:t>ai</a:t>
            </a:r>
          </a:p>
          <a:p>
            <a:pPr algn="ctr"/>
            <a:r>
              <a:rPr lang="fr-FR" sz="36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tu danser</a:t>
            </a:r>
            <a:r>
              <a:rPr lang="fr-FR" sz="3600" dirty="0" smtClean="0">
                <a:solidFill>
                  <a:srgbClr val="FF0000"/>
                </a:solidFill>
                <a:latin typeface="Ravie" pitchFamily="82" charset="0"/>
              </a:rPr>
              <a:t>as</a:t>
            </a:r>
          </a:p>
          <a:p>
            <a:pPr algn="ctr"/>
            <a:r>
              <a:rPr lang="fr-FR" sz="36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il/elle danser</a:t>
            </a:r>
            <a:r>
              <a:rPr lang="fr-FR" sz="3600" dirty="0" smtClean="0">
                <a:solidFill>
                  <a:srgbClr val="FF0000"/>
                </a:solidFill>
                <a:latin typeface="Ravie" pitchFamily="82" charset="0"/>
              </a:rPr>
              <a:t>a</a:t>
            </a:r>
          </a:p>
          <a:p>
            <a:pPr algn="ctr"/>
            <a:r>
              <a:rPr lang="fr-FR" sz="36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nous danser</a:t>
            </a:r>
            <a:r>
              <a:rPr lang="fr-FR" sz="3600" dirty="0" smtClean="0">
                <a:solidFill>
                  <a:srgbClr val="FF0000"/>
                </a:solidFill>
                <a:latin typeface="Ravie" pitchFamily="82" charset="0"/>
              </a:rPr>
              <a:t>ons</a:t>
            </a:r>
          </a:p>
          <a:p>
            <a:pPr algn="ctr"/>
            <a:r>
              <a:rPr lang="fr-FR" sz="36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vous danser</a:t>
            </a:r>
            <a:r>
              <a:rPr lang="fr-FR" sz="3600" dirty="0" smtClean="0">
                <a:solidFill>
                  <a:srgbClr val="FF0000"/>
                </a:solidFill>
                <a:latin typeface="Ravie" pitchFamily="82" charset="0"/>
              </a:rPr>
              <a:t>ez</a:t>
            </a:r>
          </a:p>
          <a:p>
            <a:pPr algn="ctr"/>
            <a:r>
              <a:rPr lang="fr-FR" sz="36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ils/elles danser</a:t>
            </a:r>
            <a:r>
              <a:rPr lang="fr-FR" sz="3600" dirty="0" smtClean="0">
                <a:solidFill>
                  <a:srgbClr val="FF0000"/>
                </a:solidFill>
                <a:latin typeface="Ravie" pitchFamily="82" charset="0"/>
              </a:rPr>
              <a:t>ont</a:t>
            </a:r>
            <a:endParaRPr lang="fr-FR" sz="3600" dirty="0">
              <a:solidFill>
                <a:srgbClr val="FF0000"/>
              </a:solidFill>
              <a:latin typeface="Ravie" pitchFamily="82" charset="0"/>
            </a:endParaRPr>
          </a:p>
        </p:txBody>
      </p:sp>
      <p:pic>
        <p:nvPicPr>
          <p:cNvPr id="6" name="Image 5" descr="dance teacher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576" y="764704"/>
            <a:ext cx="1767840" cy="1844040"/>
          </a:xfrm>
          <a:prstGeom prst="rect">
            <a:avLst/>
          </a:prstGeom>
        </p:spPr>
      </p:pic>
    </p:spTree>
  </p:cSld>
  <p:clrMapOvr>
    <a:masterClrMapping/>
  </p:clrMapOvr>
  <p:transition advTm="1928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899592" y="2204864"/>
            <a:ext cx="74168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 Verbes </a:t>
            </a:r>
          </a:p>
          <a:p>
            <a:pPr algn="ctr"/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irréguliers</a:t>
            </a:r>
            <a:endParaRPr lang="fr-FR" sz="6600" dirty="0">
              <a:solidFill>
                <a:schemeClr val="accent2">
                  <a:lumMod val="50000"/>
                </a:schemeClr>
              </a:solidFill>
              <a:latin typeface="Ravie" pitchFamily="82" charset="0"/>
            </a:endParaRPr>
          </a:p>
        </p:txBody>
      </p:sp>
    </p:spTree>
  </p:cSld>
  <p:clrMapOvr>
    <a:masterClrMapping/>
  </p:clrMapOvr>
  <p:transition advTm="4297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547664" y="476672"/>
          <a:ext cx="6096000" cy="593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aller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j’irai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apercevoir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j’apercevrai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avoir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j’aurai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courir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je courrai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devenir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je deviendrai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devoir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je devrai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envoyer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j’enverrai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être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je serai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faire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je ferai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falloir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il faudra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mourir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je mourrai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pleuvoir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il pleuvra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pouvoir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je pourrai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recevoir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je recevrai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revenir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je reviendrai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savoir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je saurai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Tm="5529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547664" y="1124744"/>
          <a:ext cx="60960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tenir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je</a:t>
                      </a:r>
                      <a:r>
                        <a:rPr lang="fr-FR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tiendrai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valoir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il vaudra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venir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je viendrai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voir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je verrai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vouloir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je voudrai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Quelques modifications d’orthographe: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acheter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j’achèterai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appeler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j’appellerai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employer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j’emploierai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essuyer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j’essuierai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jeter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jetterai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nettoyer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je nettoierai</a:t>
                      </a:r>
                      <a:endParaRPr lang="fr-FR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Tm="46625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L’année prochaine il _______________ (construire) sa nouvelle maison.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572000" y="537321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construira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026" name="Picture 2" descr="C:\Users\JANET\AppData\Local\Microsoft\Windows\Temporary Internet Files\Content.IE5\XISZQ3N6\MC90044128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-243408"/>
            <a:ext cx="5688632" cy="568863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342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Tu _____________ (voir) l’exposition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dans deux jours.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83568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verras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7" name="Image 6" descr="exhibition-clipart-51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1800" y="332656"/>
            <a:ext cx="3528392" cy="472703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02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Demain, nous ___________ (aller) à Bordeaux.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843808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irons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3074" name="Picture 2" descr="C:\Users\JANET\AppData\Local\Microsoft\Windows\Temporary Internet Files\Content.IE5\EPWDIZC7\MC90043798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548680"/>
            <a:ext cx="6120680" cy="410869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73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6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352</Words>
  <Application>Microsoft Office PowerPoint</Application>
  <PresentationFormat>Affichage à l'écran (4:3)</PresentationFormat>
  <Paragraphs>121</Paragraphs>
  <Slides>26</Slides>
  <Notes>0</Notes>
  <HiddenSlides>0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JANET</dc:creator>
  <cp:lastModifiedBy>JANET MOURNARD</cp:lastModifiedBy>
  <cp:revision>40</cp:revision>
  <dcterms:created xsi:type="dcterms:W3CDTF">2013-07-16T18:57:32Z</dcterms:created>
  <dcterms:modified xsi:type="dcterms:W3CDTF">2016-04-22T07:59:31Z</dcterms:modified>
</cp:coreProperties>
</file>