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0" r:id="rId3"/>
    <p:sldId id="291" r:id="rId4"/>
    <p:sldId id="292" r:id="rId5"/>
    <p:sldId id="293" r:id="rId6"/>
    <p:sldId id="294" r:id="rId7"/>
    <p:sldId id="296" r:id="rId8"/>
    <p:sldId id="300" r:id="rId9"/>
    <p:sldId id="308" r:id="rId10"/>
    <p:sldId id="299" r:id="rId11"/>
    <p:sldId id="302" r:id="rId12"/>
    <p:sldId id="298" r:id="rId13"/>
    <p:sldId id="297" r:id="rId14"/>
    <p:sldId id="301" r:id="rId15"/>
    <p:sldId id="306" r:id="rId16"/>
    <p:sldId id="303" r:id="rId17"/>
    <p:sldId id="305" r:id="rId18"/>
    <p:sldId id="304" r:id="rId19"/>
    <p:sldId id="307" r:id="rId20"/>
    <p:sldId id="309" r:id="rId21"/>
    <p:sldId id="295" r:id="rId22"/>
    <p:sldId id="289" r:id="rId2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2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8AC91-7505-4982-ABD3-F5B4772D4886}" type="datetimeFigureOut">
              <a:rPr lang="fr-FR"/>
              <a:pPr>
                <a:defRPr/>
              </a:pPr>
              <a:t>22/04/2016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DA9C2-E044-462E-8A65-01D5222988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Tm="8000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201A9-480B-478E-BBE5-74778605A48C}" type="datetimeFigureOut">
              <a:rPr lang="fr-FR"/>
              <a:pPr>
                <a:defRPr/>
              </a:pPr>
              <a:t>22/04/2016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7E253-A4FE-4742-9DFC-A0C9390FAC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Tm="8000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EAD9F-0F19-4778-98D8-B2EE67F822A3}" type="datetimeFigureOut">
              <a:rPr lang="fr-FR"/>
              <a:pPr>
                <a:defRPr/>
              </a:pPr>
              <a:t>22/04/2016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9E604-4CFC-42A5-84A7-82ECF89162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Tm="8000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D25E2-7E26-4355-B6DE-46F3153E71CE}" type="datetimeFigureOut">
              <a:rPr lang="fr-FR"/>
              <a:pPr>
                <a:defRPr/>
              </a:pPr>
              <a:t>22/04/2016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92F19-25BD-44B7-A739-D8D1889787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Tm="8000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FAAC1-DB22-412E-8E95-B7CAFBB35A53}" type="datetimeFigureOut">
              <a:rPr lang="fr-FR"/>
              <a:pPr>
                <a:defRPr/>
              </a:pPr>
              <a:t>22/04/2016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6B14E-64A8-4322-854E-48120B55BFD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Tm="8000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32A15-156A-412F-B047-6179369325CA}" type="datetimeFigureOut">
              <a:rPr lang="fr-FR"/>
              <a:pPr>
                <a:defRPr/>
              </a:pPr>
              <a:t>22/04/2016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FB10E-583E-42E4-B5D2-4227D9D7732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Tm="8000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59562-E3A9-4FC2-A4E0-A3C766B6AEC4}" type="datetimeFigureOut">
              <a:rPr lang="fr-FR"/>
              <a:pPr>
                <a:defRPr/>
              </a:pPr>
              <a:t>22/04/2016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0E797-816F-40CC-AEFA-AE6D0324B6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Tm="8000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924B3-6B33-4837-8A7A-75B9004CB5BD}" type="datetimeFigureOut">
              <a:rPr lang="fr-FR"/>
              <a:pPr>
                <a:defRPr/>
              </a:pPr>
              <a:t>22/04/2016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F48A5-C76B-4490-9449-90D4BFD7BC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Tm="8000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5A9B0-C27F-4047-B544-DFE52D7B734B}" type="datetimeFigureOut">
              <a:rPr lang="fr-FR"/>
              <a:pPr>
                <a:defRPr/>
              </a:pPr>
              <a:t>22/04/2016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A2F08-CA1C-45A5-A95B-B2362875BC8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Tm="8000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21E09-C1B8-45E8-8B88-DA627C6784C6}" type="datetimeFigureOut">
              <a:rPr lang="fr-FR"/>
              <a:pPr>
                <a:defRPr/>
              </a:pPr>
              <a:t>22/04/2016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25EBF-CAF8-4BB9-8ADC-3FD904AD6D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Tm="8000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7F15A-89D7-4B47-82AB-619537E35842}" type="datetimeFigureOut">
              <a:rPr lang="fr-FR"/>
              <a:pPr>
                <a:defRPr/>
              </a:pPr>
              <a:t>22/04/2016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50DD7-6444-4D78-BB55-1469F66D7A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Tm="8000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278DBC-2783-4211-8F3B-AE98C65AAC82}" type="datetimeFigureOut">
              <a:rPr lang="fr-FR"/>
              <a:pPr>
                <a:defRPr/>
              </a:pPr>
              <a:t>22/04/2016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A93E98-BFCF-4579-9538-C37762939E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8000">
    <p:spli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efl-fle-chezvous.monsite-orange.fr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3528" y="1916832"/>
            <a:ext cx="8424936" cy="446563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07950" y="188913"/>
            <a:ext cx="8856663" cy="132802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Le genre des noms des pays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(le; la; l’; les)</a:t>
            </a:r>
            <a:endParaRPr lang="fr-FR" sz="3600" dirty="0">
              <a:solidFill>
                <a:srgbClr val="FF0000"/>
              </a:solidFill>
              <a:latin typeface="Snap ITC" pitchFamily="82" charset="0"/>
            </a:endParaRPr>
          </a:p>
        </p:txBody>
      </p:sp>
      <p:pic>
        <p:nvPicPr>
          <p:cNvPr id="16" name="Image 15" descr="genre-pay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97" y="2348880"/>
            <a:ext cx="8284051" cy="35283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6266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916113"/>
            <a:ext cx="4826000" cy="446563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580112" y="1844824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652120" y="3068960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652120" y="4221088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4" name="ZoneTexte 9"/>
          <p:cNvSpPr txBox="1">
            <a:spLocks noChangeArrowheads="1"/>
          </p:cNvSpPr>
          <p:nvPr/>
        </p:nvSpPr>
        <p:spPr bwMode="auto">
          <a:xfrm>
            <a:off x="5940152" y="1772816"/>
            <a:ext cx="244792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le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6012160" y="2996952"/>
            <a:ext cx="2447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la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7" name="ZoneTexte 13"/>
          <p:cNvSpPr txBox="1">
            <a:spLocks noChangeArrowheads="1"/>
          </p:cNvSpPr>
          <p:nvPr/>
        </p:nvSpPr>
        <p:spPr bwMode="auto">
          <a:xfrm>
            <a:off x="0" y="5445125"/>
            <a:ext cx="5219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Grèce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7950" y="188913"/>
            <a:ext cx="8856663" cy="132802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Choisissez </a:t>
            </a:r>
            <a:r>
              <a:rPr lang="fr-FR" sz="3600" dirty="0">
                <a:solidFill>
                  <a:srgbClr val="FF0000"/>
                </a:solidFill>
                <a:latin typeface="Snap ITC" pitchFamily="82" charset="0"/>
              </a:rPr>
              <a:t>la bonne </a:t>
            </a: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réponse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dirty="0">
              <a:solidFill>
                <a:srgbClr val="7030A0"/>
              </a:solidFill>
              <a:latin typeface="Snap ITC" pitchFamily="82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652120" y="5373216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6084168" y="5301208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>
                <a:solidFill>
                  <a:srgbClr val="FF0000"/>
                </a:solidFill>
                <a:latin typeface="Snap ITC" pitchFamily="82" charset="0"/>
              </a:rPr>
              <a:t>l</a:t>
            </a:r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es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4" name="ZoneTexte 11"/>
          <p:cNvSpPr txBox="1">
            <a:spLocks noChangeArrowheads="1"/>
          </p:cNvSpPr>
          <p:nvPr/>
        </p:nvSpPr>
        <p:spPr bwMode="auto">
          <a:xfrm>
            <a:off x="6012160" y="4149080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l’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835696" y="4797152"/>
            <a:ext cx="12241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la 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  <p:pic>
        <p:nvPicPr>
          <p:cNvPr id="16" name="Image 15" descr="greece-clipart-1.jpg"/>
          <p:cNvPicPr>
            <a:picLocks noChangeAspect="1"/>
          </p:cNvPicPr>
          <p:nvPr/>
        </p:nvPicPr>
        <p:blipFill>
          <a:blip r:embed="rId3" cstate="print"/>
          <a:srcRect b="5701"/>
          <a:stretch>
            <a:fillRect/>
          </a:stretch>
        </p:blipFill>
        <p:spPr>
          <a:xfrm>
            <a:off x="899592" y="1988840"/>
            <a:ext cx="3600400" cy="28083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6266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916113"/>
            <a:ext cx="4826000" cy="446563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580112" y="1844824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652120" y="3068960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652120" y="4221088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4" name="ZoneTexte 9"/>
          <p:cNvSpPr txBox="1">
            <a:spLocks noChangeArrowheads="1"/>
          </p:cNvSpPr>
          <p:nvPr/>
        </p:nvSpPr>
        <p:spPr bwMode="auto">
          <a:xfrm>
            <a:off x="5940152" y="1772816"/>
            <a:ext cx="244792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le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6012160" y="2996952"/>
            <a:ext cx="2447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la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7" name="ZoneTexte 13"/>
          <p:cNvSpPr txBox="1">
            <a:spLocks noChangeArrowheads="1"/>
          </p:cNvSpPr>
          <p:nvPr/>
        </p:nvSpPr>
        <p:spPr bwMode="auto">
          <a:xfrm>
            <a:off x="0" y="5445125"/>
            <a:ext cx="5219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Espagne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7950" y="188913"/>
            <a:ext cx="8856663" cy="132802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Choisissez </a:t>
            </a:r>
            <a:r>
              <a:rPr lang="fr-FR" sz="3600" dirty="0">
                <a:solidFill>
                  <a:srgbClr val="FF0000"/>
                </a:solidFill>
                <a:latin typeface="Snap ITC" pitchFamily="82" charset="0"/>
              </a:rPr>
              <a:t>la bonne </a:t>
            </a: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réponse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dirty="0">
              <a:solidFill>
                <a:srgbClr val="7030A0"/>
              </a:solidFill>
              <a:latin typeface="Snap ITC" pitchFamily="82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652120" y="5373216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6084168" y="5301208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>
                <a:solidFill>
                  <a:srgbClr val="FF0000"/>
                </a:solidFill>
                <a:latin typeface="Snap ITC" pitchFamily="82" charset="0"/>
              </a:rPr>
              <a:t>l</a:t>
            </a:r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es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4" name="ZoneTexte 11"/>
          <p:cNvSpPr txBox="1">
            <a:spLocks noChangeArrowheads="1"/>
          </p:cNvSpPr>
          <p:nvPr/>
        </p:nvSpPr>
        <p:spPr bwMode="auto">
          <a:xfrm>
            <a:off x="6012160" y="4149080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l’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835696" y="4797152"/>
            <a:ext cx="12241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l’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  <p:pic>
        <p:nvPicPr>
          <p:cNvPr id="16" name="Image 15" descr="espagn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2132856"/>
            <a:ext cx="3881191" cy="25922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6266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916113"/>
            <a:ext cx="4826000" cy="446563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580112" y="1844824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652120" y="3068960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652120" y="4221088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4" name="ZoneTexte 9"/>
          <p:cNvSpPr txBox="1">
            <a:spLocks noChangeArrowheads="1"/>
          </p:cNvSpPr>
          <p:nvPr/>
        </p:nvSpPr>
        <p:spPr bwMode="auto">
          <a:xfrm>
            <a:off x="5940152" y="1772816"/>
            <a:ext cx="244792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le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6012160" y="2996952"/>
            <a:ext cx="2447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la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7" name="ZoneTexte 13"/>
          <p:cNvSpPr txBox="1">
            <a:spLocks noChangeArrowheads="1"/>
          </p:cNvSpPr>
          <p:nvPr/>
        </p:nvSpPr>
        <p:spPr bwMode="auto">
          <a:xfrm>
            <a:off x="0" y="5445125"/>
            <a:ext cx="5219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Emirats Arabes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7950" y="188913"/>
            <a:ext cx="8856663" cy="132802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Choisissez </a:t>
            </a:r>
            <a:r>
              <a:rPr lang="fr-FR" sz="3600" dirty="0">
                <a:solidFill>
                  <a:srgbClr val="FF0000"/>
                </a:solidFill>
                <a:latin typeface="Snap ITC" pitchFamily="82" charset="0"/>
              </a:rPr>
              <a:t>la bonne </a:t>
            </a: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réponse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dirty="0">
              <a:solidFill>
                <a:srgbClr val="7030A0"/>
              </a:solidFill>
              <a:latin typeface="Snap ITC" pitchFamily="82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652120" y="5373216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6084168" y="5301208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>
                <a:solidFill>
                  <a:srgbClr val="FF0000"/>
                </a:solidFill>
                <a:latin typeface="Snap ITC" pitchFamily="82" charset="0"/>
              </a:rPr>
              <a:t>l</a:t>
            </a:r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es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4" name="ZoneTexte 11"/>
          <p:cNvSpPr txBox="1">
            <a:spLocks noChangeArrowheads="1"/>
          </p:cNvSpPr>
          <p:nvPr/>
        </p:nvSpPr>
        <p:spPr bwMode="auto">
          <a:xfrm>
            <a:off x="6012160" y="4149080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l’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835696" y="4797152"/>
            <a:ext cx="122413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les 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26266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916113"/>
            <a:ext cx="4826000" cy="446563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580112" y="1844824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652120" y="3068960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652120" y="4221088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4" name="ZoneTexte 9"/>
          <p:cNvSpPr txBox="1">
            <a:spLocks noChangeArrowheads="1"/>
          </p:cNvSpPr>
          <p:nvPr/>
        </p:nvSpPr>
        <p:spPr bwMode="auto">
          <a:xfrm>
            <a:off x="5940152" y="1772816"/>
            <a:ext cx="244792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le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6012160" y="2996952"/>
            <a:ext cx="2447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la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7" name="ZoneTexte 13"/>
          <p:cNvSpPr txBox="1">
            <a:spLocks noChangeArrowheads="1"/>
          </p:cNvSpPr>
          <p:nvPr/>
        </p:nvSpPr>
        <p:spPr bwMode="auto">
          <a:xfrm>
            <a:off x="0" y="5445125"/>
            <a:ext cx="5219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Belgique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7950" y="188913"/>
            <a:ext cx="8856663" cy="132802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Choisissez </a:t>
            </a:r>
            <a:r>
              <a:rPr lang="fr-FR" sz="3600" dirty="0">
                <a:solidFill>
                  <a:srgbClr val="FF0000"/>
                </a:solidFill>
                <a:latin typeface="Snap ITC" pitchFamily="82" charset="0"/>
              </a:rPr>
              <a:t>la bonne </a:t>
            </a: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réponse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dirty="0">
              <a:solidFill>
                <a:srgbClr val="7030A0"/>
              </a:solidFill>
              <a:latin typeface="Snap ITC" pitchFamily="82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652120" y="5373216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6084168" y="5301208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>
                <a:solidFill>
                  <a:srgbClr val="FF0000"/>
                </a:solidFill>
                <a:latin typeface="Snap ITC" pitchFamily="82" charset="0"/>
              </a:rPr>
              <a:t>l</a:t>
            </a:r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es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4" name="ZoneTexte 11"/>
          <p:cNvSpPr txBox="1">
            <a:spLocks noChangeArrowheads="1"/>
          </p:cNvSpPr>
          <p:nvPr/>
        </p:nvSpPr>
        <p:spPr bwMode="auto">
          <a:xfrm>
            <a:off x="6012160" y="4149080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l’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835696" y="4797152"/>
            <a:ext cx="122413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la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26266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916113"/>
            <a:ext cx="4826000" cy="446563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580112" y="1844824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652120" y="3068960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652120" y="4221088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4" name="ZoneTexte 9"/>
          <p:cNvSpPr txBox="1">
            <a:spLocks noChangeArrowheads="1"/>
          </p:cNvSpPr>
          <p:nvPr/>
        </p:nvSpPr>
        <p:spPr bwMode="auto">
          <a:xfrm>
            <a:off x="5940152" y="1772816"/>
            <a:ext cx="244792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le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6012160" y="2996952"/>
            <a:ext cx="2447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la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7" name="ZoneTexte 13"/>
          <p:cNvSpPr txBox="1">
            <a:spLocks noChangeArrowheads="1"/>
          </p:cNvSpPr>
          <p:nvPr/>
        </p:nvSpPr>
        <p:spPr bwMode="auto">
          <a:xfrm>
            <a:off x="0" y="5445125"/>
            <a:ext cx="5219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Australie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7950" y="188913"/>
            <a:ext cx="8856663" cy="132802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Choisissez </a:t>
            </a:r>
            <a:r>
              <a:rPr lang="fr-FR" sz="3600" dirty="0">
                <a:solidFill>
                  <a:srgbClr val="FF0000"/>
                </a:solidFill>
                <a:latin typeface="Snap ITC" pitchFamily="82" charset="0"/>
              </a:rPr>
              <a:t>la bonne </a:t>
            </a: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réponse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dirty="0">
              <a:solidFill>
                <a:srgbClr val="7030A0"/>
              </a:solidFill>
              <a:latin typeface="Snap ITC" pitchFamily="82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652120" y="5373216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6084168" y="5301208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>
                <a:solidFill>
                  <a:srgbClr val="FF0000"/>
                </a:solidFill>
                <a:latin typeface="Snap ITC" pitchFamily="82" charset="0"/>
              </a:rPr>
              <a:t>l</a:t>
            </a:r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es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4" name="ZoneTexte 11"/>
          <p:cNvSpPr txBox="1">
            <a:spLocks noChangeArrowheads="1"/>
          </p:cNvSpPr>
          <p:nvPr/>
        </p:nvSpPr>
        <p:spPr bwMode="auto">
          <a:xfrm>
            <a:off x="6012160" y="4149080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l’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835696" y="4797152"/>
            <a:ext cx="122413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l’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26266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916113"/>
            <a:ext cx="4826000" cy="446563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580112" y="1844824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652120" y="3068960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652120" y="4221088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4" name="ZoneTexte 9"/>
          <p:cNvSpPr txBox="1">
            <a:spLocks noChangeArrowheads="1"/>
          </p:cNvSpPr>
          <p:nvPr/>
        </p:nvSpPr>
        <p:spPr bwMode="auto">
          <a:xfrm>
            <a:off x="5940152" y="1772816"/>
            <a:ext cx="244792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le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6012160" y="2996952"/>
            <a:ext cx="2447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la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7" name="ZoneTexte 13"/>
          <p:cNvSpPr txBox="1">
            <a:spLocks noChangeArrowheads="1"/>
          </p:cNvSpPr>
          <p:nvPr/>
        </p:nvSpPr>
        <p:spPr bwMode="auto">
          <a:xfrm>
            <a:off x="0" y="5445125"/>
            <a:ext cx="5219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Bermudes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7950" y="188913"/>
            <a:ext cx="8856663" cy="132802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Choisissez </a:t>
            </a:r>
            <a:r>
              <a:rPr lang="fr-FR" sz="3600" dirty="0">
                <a:solidFill>
                  <a:srgbClr val="FF0000"/>
                </a:solidFill>
                <a:latin typeface="Snap ITC" pitchFamily="82" charset="0"/>
              </a:rPr>
              <a:t>la bonne </a:t>
            </a: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réponse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dirty="0">
              <a:solidFill>
                <a:srgbClr val="7030A0"/>
              </a:solidFill>
              <a:latin typeface="Snap ITC" pitchFamily="82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652120" y="5373216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6084168" y="5301208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>
                <a:solidFill>
                  <a:srgbClr val="FF0000"/>
                </a:solidFill>
                <a:latin typeface="Snap ITC" pitchFamily="82" charset="0"/>
              </a:rPr>
              <a:t>l</a:t>
            </a:r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es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4" name="ZoneTexte 11"/>
          <p:cNvSpPr txBox="1">
            <a:spLocks noChangeArrowheads="1"/>
          </p:cNvSpPr>
          <p:nvPr/>
        </p:nvSpPr>
        <p:spPr bwMode="auto">
          <a:xfrm>
            <a:off x="6012160" y="4149080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l’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835696" y="4797152"/>
            <a:ext cx="122413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les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26266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916113"/>
            <a:ext cx="4826000" cy="446563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580112" y="1844824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652120" y="3068960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652120" y="4221088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4" name="ZoneTexte 9"/>
          <p:cNvSpPr txBox="1">
            <a:spLocks noChangeArrowheads="1"/>
          </p:cNvSpPr>
          <p:nvPr/>
        </p:nvSpPr>
        <p:spPr bwMode="auto">
          <a:xfrm>
            <a:off x="5940152" y="1772816"/>
            <a:ext cx="244792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le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6012160" y="2996952"/>
            <a:ext cx="2447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la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7" name="ZoneTexte 13"/>
          <p:cNvSpPr txBox="1">
            <a:spLocks noChangeArrowheads="1"/>
          </p:cNvSpPr>
          <p:nvPr/>
        </p:nvSpPr>
        <p:spPr bwMode="auto">
          <a:xfrm>
            <a:off x="0" y="5445125"/>
            <a:ext cx="5219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Turquie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7950" y="188913"/>
            <a:ext cx="8856663" cy="132802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Choisissez </a:t>
            </a:r>
            <a:r>
              <a:rPr lang="fr-FR" sz="3600" dirty="0">
                <a:solidFill>
                  <a:srgbClr val="FF0000"/>
                </a:solidFill>
                <a:latin typeface="Snap ITC" pitchFamily="82" charset="0"/>
              </a:rPr>
              <a:t>la bonne </a:t>
            </a: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réponse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dirty="0">
              <a:solidFill>
                <a:srgbClr val="7030A0"/>
              </a:solidFill>
              <a:latin typeface="Snap ITC" pitchFamily="82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652120" y="5373216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6084168" y="5301208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>
                <a:solidFill>
                  <a:srgbClr val="FF0000"/>
                </a:solidFill>
                <a:latin typeface="Snap ITC" pitchFamily="82" charset="0"/>
              </a:rPr>
              <a:t>l</a:t>
            </a:r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es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4" name="ZoneTexte 11"/>
          <p:cNvSpPr txBox="1">
            <a:spLocks noChangeArrowheads="1"/>
          </p:cNvSpPr>
          <p:nvPr/>
        </p:nvSpPr>
        <p:spPr bwMode="auto">
          <a:xfrm>
            <a:off x="6012160" y="4149080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l’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835696" y="4797152"/>
            <a:ext cx="122413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la 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26266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916113"/>
            <a:ext cx="4826000" cy="446563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580112" y="1844824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652120" y="3068960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652120" y="4221088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4" name="ZoneTexte 9"/>
          <p:cNvSpPr txBox="1">
            <a:spLocks noChangeArrowheads="1"/>
          </p:cNvSpPr>
          <p:nvPr/>
        </p:nvSpPr>
        <p:spPr bwMode="auto">
          <a:xfrm>
            <a:off x="5940152" y="1772816"/>
            <a:ext cx="244792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le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6012160" y="2996952"/>
            <a:ext cx="2447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la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7" name="ZoneTexte 13"/>
          <p:cNvSpPr txBox="1">
            <a:spLocks noChangeArrowheads="1"/>
          </p:cNvSpPr>
          <p:nvPr/>
        </p:nvSpPr>
        <p:spPr bwMode="auto">
          <a:xfrm>
            <a:off x="0" y="5445125"/>
            <a:ext cx="5219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Angleterre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7950" y="188913"/>
            <a:ext cx="8856663" cy="132802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Choisissez </a:t>
            </a:r>
            <a:r>
              <a:rPr lang="fr-FR" sz="3600" dirty="0">
                <a:solidFill>
                  <a:srgbClr val="FF0000"/>
                </a:solidFill>
                <a:latin typeface="Snap ITC" pitchFamily="82" charset="0"/>
              </a:rPr>
              <a:t>la bonne </a:t>
            </a: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réponse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dirty="0">
              <a:solidFill>
                <a:srgbClr val="7030A0"/>
              </a:solidFill>
              <a:latin typeface="Snap ITC" pitchFamily="82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652120" y="5373216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6084168" y="5301208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>
                <a:solidFill>
                  <a:srgbClr val="FF0000"/>
                </a:solidFill>
                <a:latin typeface="Snap ITC" pitchFamily="82" charset="0"/>
              </a:rPr>
              <a:t>l</a:t>
            </a:r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es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4" name="ZoneTexte 11"/>
          <p:cNvSpPr txBox="1">
            <a:spLocks noChangeArrowheads="1"/>
          </p:cNvSpPr>
          <p:nvPr/>
        </p:nvSpPr>
        <p:spPr bwMode="auto">
          <a:xfrm>
            <a:off x="6012160" y="4149080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l’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835696" y="4797152"/>
            <a:ext cx="122413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l’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26266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916113"/>
            <a:ext cx="4826000" cy="446563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580112" y="1844824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652120" y="3068960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652120" y="4221088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4" name="ZoneTexte 9"/>
          <p:cNvSpPr txBox="1">
            <a:spLocks noChangeArrowheads="1"/>
          </p:cNvSpPr>
          <p:nvPr/>
        </p:nvSpPr>
        <p:spPr bwMode="auto">
          <a:xfrm>
            <a:off x="5940152" y="1772816"/>
            <a:ext cx="244792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le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6012160" y="2996952"/>
            <a:ext cx="2447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la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7" name="ZoneTexte 13"/>
          <p:cNvSpPr txBox="1">
            <a:spLocks noChangeArrowheads="1"/>
          </p:cNvSpPr>
          <p:nvPr/>
        </p:nvSpPr>
        <p:spPr bwMode="auto">
          <a:xfrm>
            <a:off x="0" y="5445125"/>
            <a:ext cx="5219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Japon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7950" y="188913"/>
            <a:ext cx="8856663" cy="132802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Choisissez </a:t>
            </a:r>
            <a:r>
              <a:rPr lang="fr-FR" sz="3600" dirty="0">
                <a:solidFill>
                  <a:srgbClr val="FF0000"/>
                </a:solidFill>
                <a:latin typeface="Snap ITC" pitchFamily="82" charset="0"/>
              </a:rPr>
              <a:t>la bonne </a:t>
            </a: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réponse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dirty="0">
              <a:solidFill>
                <a:srgbClr val="7030A0"/>
              </a:solidFill>
              <a:latin typeface="Snap ITC" pitchFamily="82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652120" y="5373216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6084168" y="5301208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>
                <a:solidFill>
                  <a:srgbClr val="FF0000"/>
                </a:solidFill>
                <a:latin typeface="Snap ITC" pitchFamily="82" charset="0"/>
              </a:rPr>
              <a:t>l</a:t>
            </a:r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es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4" name="ZoneTexte 11"/>
          <p:cNvSpPr txBox="1">
            <a:spLocks noChangeArrowheads="1"/>
          </p:cNvSpPr>
          <p:nvPr/>
        </p:nvSpPr>
        <p:spPr bwMode="auto">
          <a:xfrm>
            <a:off x="6012160" y="4149080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l’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835696" y="4797152"/>
            <a:ext cx="122413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le 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26266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916113"/>
            <a:ext cx="4826000" cy="446563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580112" y="1844824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652120" y="3068960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652120" y="4221088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4" name="ZoneTexte 9"/>
          <p:cNvSpPr txBox="1">
            <a:spLocks noChangeArrowheads="1"/>
          </p:cNvSpPr>
          <p:nvPr/>
        </p:nvSpPr>
        <p:spPr bwMode="auto">
          <a:xfrm>
            <a:off x="5940152" y="1772816"/>
            <a:ext cx="244792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le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6012160" y="2996952"/>
            <a:ext cx="2447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la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7" name="ZoneTexte 13"/>
          <p:cNvSpPr txBox="1">
            <a:spLocks noChangeArrowheads="1"/>
          </p:cNvSpPr>
          <p:nvPr/>
        </p:nvSpPr>
        <p:spPr bwMode="auto">
          <a:xfrm>
            <a:off x="0" y="5445125"/>
            <a:ext cx="5219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Hongrie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7950" y="188913"/>
            <a:ext cx="8856663" cy="132802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Choisissez </a:t>
            </a:r>
            <a:r>
              <a:rPr lang="fr-FR" sz="3600" dirty="0">
                <a:solidFill>
                  <a:srgbClr val="FF0000"/>
                </a:solidFill>
                <a:latin typeface="Snap ITC" pitchFamily="82" charset="0"/>
              </a:rPr>
              <a:t>la bonne </a:t>
            </a: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réponse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dirty="0">
              <a:solidFill>
                <a:srgbClr val="7030A0"/>
              </a:solidFill>
              <a:latin typeface="Snap ITC" pitchFamily="82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652120" y="5373216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6084168" y="5301208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>
                <a:solidFill>
                  <a:srgbClr val="FF0000"/>
                </a:solidFill>
                <a:latin typeface="Snap ITC" pitchFamily="82" charset="0"/>
              </a:rPr>
              <a:t>l</a:t>
            </a:r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es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4" name="ZoneTexte 11"/>
          <p:cNvSpPr txBox="1">
            <a:spLocks noChangeArrowheads="1"/>
          </p:cNvSpPr>
          <p:nvPr/>
        </p:nvSpPr>
        <p:spPr bwMode="auto">
          <a:xfrm>
            <a:off x="6012160" y="4149080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l’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835696" y="4797152"/>
            <a:ext cx="122413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la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26266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916113"/>
            <a:ext cx="4826000" cy="446563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580112" y="1844824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652120" y="3068960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652120" y="4221088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4" name="ZoneTexte 9"/>
          <p:cNvSpPr txBox="1">
            <a:spLocks noChangeArrowheads="1"/>
          </p:cNvSpPr>
          <p:nvPr/>
        </p:nvSpPr>
        <p:spPr bwMode="auto">
          <a:xfrm>
            <a:off x="5940152" y="1772816"/>
            <a:ext cx="244792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le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6012160" y="2996952"/>
            <a:ext cx="2447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la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7" name="ZoneTexte 13"/>
          <p:cNvSpPr txBox="1">
            <a:spLocks noChangeArrowheads="1"/>
          </p:cNvSpPr>
          <p:nvPr/>
        </p:nvSpPr>
        <p:spPr bwMode="auto">
          <a:xfrm>
            <a:off x="0" y="5445125"/>
            <a:ext cx="5219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France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7950" y="188913"/>
            <a:ext cx="8856663" cy="132802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Choisissez </a:t>
            </a:r>
            <a:r>
              <a:rPr lang="fr-FR" sz="3600" dirty="0">
                <a:solidFill>
                  <a:srgbClr val="FF0000"/>
                </a:solidFill>
                <a:latin typeface="Snap ITC" pitchFamily="82" charset="0"/>
              </a:rPr>
              <a:t>la bonne </a:t>
            </a: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réponse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dirty="0">
              <a:solidFill>
                <a:srgbClr val="7030A0"/>
              </a:solidFill>
              <a:latin typeface="Snap ITC" pitchFamily="82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652120" y="5373216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6084168" y="5301208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>
                <a:solidFill>
                  <a:srgbClr val="FF0000"/>
                </a:solidFill>
                <a:latin typeface="Snap ITC" pitchFamily="82" charset="0"/>
              </a:rPr>
              <a:t>l</a:t>
            </a:r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es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4" name="ZoneTexte 11"/>
          <p:cNvSpPr txBox="1">
            <a:spLocks noChangeArrowheads="1"/>
          </p:cNvSpPr>
          <p:nvPr/>
        </p:nvSpPr>
        <p:spPr bwMode="auto">
          <a:xfrm>
            <a:off x="6012160" y="4149080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l’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pic>
        <p:nvPicPr>
          <p:cNvPr id="17" name="Image 16" descr="france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2060848"/>
            <a:ext cx="2952328" cy="2952328"/>
          </a:xfrm>
          <a:prstGeom prst="rect">
            <a:avLst/>
          </a:prstGeom>
        </p:spPr>
      </p:pic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547813" y="4868863"/>
            <a:ext cx="1908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la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26266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79512" y="1916832"/>
            <a:ext cx="4826000" cy="446563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580112" y="1844824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652120" y="3068960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652120" y="4221088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4" name="ZoneTexte 9"/>
          <p:cNvSpPr txBox="1">
            <a:spLocks noChangeArrowheads="1"/>
          </p:cNvSpPr>
          <p:nvPr/>
        </p:nvSpPr>
        <p:spPr bwMode="auto">
          <a:xfrm>
            <a:off x="5940152" y="1772816"/>
            <a:ext cx="244792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le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6012160" y="2996952"/>
            <a:ext cx="2447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la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7" name="ZoneTexte 13"/>
          <p:cNvSpPr txBox="1">
            <a:spLocks noChangeArrowheads="1"/>
          </p:cNvSpPr>
          <p:nvPr/>
        </p:nvSpPr>
        <p:spPr bwMode="auto">
          <a:xfrm>
            <a:off x="0" y="5445125"/>
            <a:ext cx="5219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Irlande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7950" y="188913"/>
            <a:ext cx="8856663" cy="132802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Choisissez </a:t>
            </a:r>
            <a:r>
              <a:rPr lang="fr-FR" sz="3600" dirty="0">
                <a:solidFill>
                  <a:srgbClr val="FF0000"/>
                </a:solidFill>
                <a:latin typeface="Snap ITC" pitchFamily="82" charset="0"/>
              </a:rPr>
              <a:t>la bonne </a:t>
            </a: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réponse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dirty="0">
              <a:solidFill>
                <a:srgbClr val="7030A0"/>
              </a:solidFill>
              <a:latin typeface="Snap ITC" pitchFamily="82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652120" y="5373216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6084168" y="5301208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>
                <a:solidFill>
                  <a:srgbClr val="FF0000"/>
                </a:solidFill>
                <a:latin typeface="Snap ITC" pitchFamily="82" charset="0"/>
              </a:rPr>
              <a:t>l</a:t>
            </a:r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es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4" name="ZoneTexte 11"/>
          <p:cNvSpPr txBox="1">
            <a:spLocks noChangeArrowheads="1"/>
          </p:cNvSpPr>
          <p:nvPr/>
        </p:nvSpPr>
        <p:spPr bwMode="auto">
          <a:xfrm>
            <a:off x="6012160" y="4149080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l’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835696" y="4797152"/>
            <a:ext cx="122413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l’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26266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916113"/>
            <a:ext cx="4826000" cy="446563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580112" y="1844824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652120" y="3068960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652120" y="4221088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4" name="ZoneTexte 9"/>
          <p:cNvSpPr txBox="1">
            <a:spLocks noChangeArrowheads="1"/>
          </p:cNvSpPr>
          <p:nvPr/>
        </p:nvSpPr>
        <p:spPr bwMode="auto">
          <a:xfrm>
            <a:off x="5940152" y="1772816"/>
            <a:ext cx="244792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le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6012160" y="2996952"/>
            <a:ext cx="2447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la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7" name="ZoneTexte 13"/>
          <p:cNvSpPr txBox="1">
            <a:spLocks noChangeArrowheads="1"/>
          </p:cNvSpPr>
          <p:nvPr/>
        </p:nvSpPr>
        <p:spPr bwMode="auto">
          <a:xfrm>
            <a:off x="0" y="5445125"/>
            <a:ext cx="5219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Pays-Bas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7950" y="188913"/>
            <a:ext cx="8856663" cy="132802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Choisissez </a:t>
            </a:r>
            <a:r>
              <a:rPr lang="fr-FR" sz="3600" dirty="0">
                <a:solidFill>
                  <a:srgbClr val="FF0000"/>
                </a:solidFill>
                <a:latin typeface="Snap ITC" pitchFamily="82" charset="0"/>
              </a:rPr>
              <a:t>la bonne </a:t>
            </a: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réponse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dirty="0">
              <a:solidFill>
                <a:srgbClr val="7030A0"/>
              </a:solidFill>
              <a:latin typeface="Snap ITC" pitchFamily="82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652120" y="5373216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6084168" y="5301208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>
                <a:solidFill>
                  <a:srgbClr val="FF0000"/>
                </a:solidFill>
                <a:latin typeface="Snap ITC" pitchFamily="82" charset="0"/>
              </a:rPr>
              <a:t>l</a:t>
            </a:r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es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4" name="ZoneTexte 11"/>
          <p:cNvSpPr txBox="1">
            <a:spLocks noChangeArrowheads="1"/>
          </p:cNvSpPr>
          <p:nvPr/>
        </p:nvSpPr>
        <p:spPr bwMode="auto">
          <a:xfrm>
            <a:off x="6012160" y="4149080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l’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835696" y="4797152"/>
            <a:ext cx="122413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les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  <p:pic>
        <p:nvPicPr>
          <p:cNvPr id="16" name="Image 15" descr="pays b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916832"/>
            <a:ext cx="2520280" cy="29839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6266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23528" y="2708920"/>
            <a:ext cx="8443337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hlinkClick r:id="rId2"/>
              </a:rPr>
              <a:t>http://efl-fle-chezvous.monsite-orange.fr/</a:t>
            </a:r>
            <a:endParaRPr lang="fr-FR" sz="3600" dirty="0" smtClean="0">
              <a:solidFill>
                <a:schemeClr val="bg1"/>
              </a:solidFill>
            </a:endParaRPr>
          </a:p>
          <a:p>
            <a:endParaRPr lang="fr-FR" sz="3600" dirty="0" smtClean="0">
              <a:solidFill>
                <a:schemeClr val="bg1"/>
              </a:solidFill>
            </a:endParaRPr>
          </a:p>
          <a:p>
            <a:endParaRPr lang="fr-FR" sz="3600" dirty="0" smtClean="0">
              <a:solidFill>
                <a:schemeClr val="bg1"/>
              </a:solidFill>
            </a:endParaRPr>
          </a:p>
          <a:p>
            <a:pPr algn="r"/>
            <a:r>
              <a:rPr lang="fr-FR" sz="2400" dirty="0" smtClean="0">
                <a:solidFill>
                  <a:schemeClr val="bg1"/>
                </a:solidFill>
              </a:rPr>
              <a:t>Janet Mournard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22328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916113"/>
            <a:ext cx="4826000" cy="446563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580112" y="1844824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652120" y="3068960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652120" y="4221088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4" name="ZoneTexte 9"/>
          <p:cNvSpPr txBox="1">
            <a:spLocks noChangeArrowheads="1"/>
          </p:cNvSpPr>
          <p:nvPr/>
        </p:nvSpPr>
        <p:spPr bwMode="auto">
          <a:xfrm>
            <a:off x="5940152" y="1772816"/>
            <a:ext cx="244792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le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6012160" y="2996952"/>
            <a:ext cx="2447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la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7" name="ZoneTexte 13"/>
          <p:cNvSpPr txBox="1">
            <a:spLocks noChangeArrowheads="1"/>
          </p:cNvSpPr>
          <p:nvPr/>
        </p:nvSpPr>
        <p:spPr bwMode="auto">
          <a:xfrm>
            <a:off x="0" y="5445125"/>
            <a:ext cx="5219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Italie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7950" y="188913"/>
            <a:ext cx="8856663" cy="132802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Choisissez </a:t>
            </a:r>
            <a:r>
              <a:rPr lang="fr-FR" sz="3600" dirty="0">
                <a:solidFill>
                  <a:srgbClr val="FF0000"/>
                </a:solidFill>
                <a:latin typeface="Snap ITC" pitchFamily="82" charset="0"/>
              </a:rPr>
              <a:t>la bonne </a:t>
            </a: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réponse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dirty="0">
              <a:solidFill>
                <a:srgbClr val="7030A0"/>
              </a:solidFill>
              <a:latin typeface="Snap ITC" pitchFamily="82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652120" y="5373216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6084168" y="5301208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les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4" name="ZoneTexte 11"/>
          <p:cNvSpPr txBox="1">
            <a:spLocks noChangeArrowheads="1"/>
          </p:cNvSpPr>
          <p:nvPr/>
        </p:nvSpPr>
        <p:spPr bwMode="auto">
          <a:xfrm>
            <a:off x="6012160" y="4149080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l’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979712" y="4797152"/>
            <a:ext cx="122413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l’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  <p:pic>
        <p:nvPicPr>
          <p:cNvPr id="18" name="Image 17" descr="itali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348880"/>
            <a:ext cx="3719233" cy="24482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6266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916113"/>
            <a:ext cx="4826000" cy="446563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580112" y="1844824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652120" y="3068960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652120" y="4221088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4" name="ZoneTexte 9"/>
          <p:cNvSpPr txBox="1">
            <a:spLocks noChangeArrowheads="1"/>
          </p:cNvSpPr>
          <p:nvPr/>
        </p:nvSpPr>
        <p:spPr bwMode="auto">
          <a:xfrm>
            <a:off x="5940152" y="1772816"/>
            <a:ext cx="244792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le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6012160" y="2996952"/>
            <a:ext cx="2447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la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7" name="ZoneTexte 13"/>
          <p:cNvSpPr txBox="1">
            <a:spLocks noChangeArrowheads="1"/>
          </p:cNvSpPr>
          <p:nvPr/>
        </p:nvSpPr>
        <p:spPr bwMode="auto">
          <a:xfrm>
            <a:off x="0" y="5445125"/>
            <a:ext cx="5219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Portugal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7950" y="188913"/>
            <a:ext cx="8856663" cy="132802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Choisissez </a:t>
            </a:r>
            <a:r>
              <a:rPr lang="fr-FR" sz="3600" dirty="0">
                <a:solidFill>
                  <a:srgbClr val="FF0000"/>
                </a:solidFill>
                <a:latin typeface="Snap ITC" pitchFamily="82" charset="0"/>
              </a:rPr>
              <a:t>la bonne </a:t>
            </a: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réponse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dirty="0">
              <a:solidFill>
                <a:srgbClr val="7030A0"/>
              </a:solidFill>
              <a:latin typeface="Snap ITC" pitchFamily="82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652120" y="5373216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6084168" y="5301208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>
                <a:solidFill>
                  <a:srgbClr val="FF0000"/>
                </a:solidFill>
                <a:latin typeface="Snap ITC" pitchFamily="82" charset="0"/>
              </a:rPr>
              <a:t>l</a:t>
            </a:r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es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4" name="ZoneTexte 11"/>
          <p:cNvSpPr txBox="1">
            <a:spLocks noChangeArrowheads="1"/>
          </p:cNvSpPr>
          <p:nvPr/>
        </p:nvSpPr>
        <p:spPr bwMode="auto">
          <a:xfrm>
            <a:off x="6012160" y="4149080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l’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835696" y="4797152"/>
            <a:ext cx="122413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le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  <p:pic>
        <p:nvPicPr>
          <p:cNvPr id="17" name="Image 16" descr="portug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2348880"/>
            <a:ext cx="3212603" cy="23762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6266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916113"/>
            <a:ext cx="4826000" cy="446563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580112" y="1844824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652120" y="3068960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652120" y="4221088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4" name="ZoneTexte 9"/>
          <p:cNvSpPr txBox="1">
            <a:spLocks noChangeArrowheads="1"/>
          </p:cNvSpPr>
          <p:nvPr/>
        </p:nvSpPr>
        <p:spPr bwMode="auto">
          <a:xfrm>
            <a:off x="5940152" y="1772816"/>
            <a:ext cx="244792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le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6012160" y="2996952"/>
            <a:ext cx="2447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la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7" name="ZoneTexte 13"/>
          <p:cNvSpPr txBox="1">
            <a:spLocks noChangeArrowheads="1"/>
          </p:cNvSpPr>
          <p:nvPr/>
        </p:nvSpPr>
        <p:spPr bwMode="auto">
          <a:xfrm>
            <a:off x="0" y="5445125"/>
            <a:ext cx="5219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Etats-Unis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7950" y="188913"/>
            <a:ext cx="8856663" cy="132802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Choisissez </a:t>
            </a:r>
            <a:r>
              <a:rPr lang="fr-FR" sz="3600" dirty="0">
                <a:solidFill>
                  <a:srgbClr val="FF0000"/>
                </a:solidFill>
                <a:latin typeface="Snap ITC" pitchFamily="82" charset="0"/>
              </a:rPr>
              <a:t>la bonne </a:t>
            </a: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réponse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dirty="0">
              <a:solidFill>
                <a:srgbClr val="7030A0"/>
              </a:solidFill>
              <a:latin typeface="Snap ITC" pitchFamily="82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652120" y="5373216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6084168" y="5301208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>
                <a:solidFill>
                  <a:srgbClr val="FF0000"/>
                </a:solidFill>
                <a:latin typeface="Snap ITC" pitchFamily="82" charset="0"/>
              </a:rPr>
              <a:t>l</a:t>
            </a:r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es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4" name="ZoneTexte 11"/>
          <p:cNvSpPr txBox="1">
            <a:spLocks noChangeArrowheads="1"/>
          </p:cNvSpPr>
          <p:nvPr/>
        </p:nvSpPr>
        <p:spPr bwMode="auto">
          <a:xfrm>
            <a:off x="6012160" y="4149080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l’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835696" y="4797152"/>
            <a:ext cx="122413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les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  <p:pic>
        <p:nvPicPr>
          <p:cNvPr id="17" name="Image 16" descr="usa-american-flag-gif-3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2132856"/>
            <a:ext cx="3456384" cy="25922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6266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916113"/>
            <a:ext cx="4826000" cy="446563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580112" y="1844824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652120" y="3068960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652120" y="4221088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4" name="ZoneTexte 9"/>
          <p:cNvSpPr txBox="1">
            <a:spLocks noChangeArrowheads="1"/>
          </p:cNvSpPr>
          <p:nvPr/>
        </p:nvSpPr>
        <p:spPr bwMode="auto">
          <a:xfrm>
            <a:off x="5940152" y="1772816"/>
            <a:ext cx="244792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le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6012160" y="2996952"/>
            <a:ext cx="2447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la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7" name="ZoneTexte 13"/>
          <p:cNvSpPr txBox="1">
            <a:spLocks noChangeArrowheads="1"/>
          </p:cNvSpPr>
          <p:nvPr/>
        </p:nvSpPr>
        <p:spPr bwMode="auto">
          <a:xfrm>
            <a:off x="0" y="5445125"/>
            <a:ext cx="5219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Chine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7950" y="188913"/>
            <a:ext cx="8856663" cy="132802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Choisissez </a:t>
            </a:r>
            <a:r>
              <a:rPr lang="fr-FR" sz="3600" dirty="0">
                <a:solidFill>
                  <a:srgbClr val="FF0000"/>
                </a:solidFill>
                <a:latin typeface="Snap ITC" pitchFamily="82" charset="0"/>
              </a:rPr>
              <a:t>la bonne </a:t>
            </a: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réponse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dirty="0">
              <a:solidFill>
                <a:srgbClr val="7030A0"/>
              </a:solidFill>
              <a:latin typeface="Snap ITC" pitchFamily="82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652120" y="5373216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6084168" y="5301208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>
                <a:solidFill>
                  <a:srgbClr val="FF0000"/>
                </a:solidFill>
                <a:latin typeface="Snap ITC" pitchFamily="82" charset="0"/>
              </a:rPr>
              <a:t>l</a:t>
            </a:r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es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4" name="ZoneTexte 11"/>
          <p:cNvSpPr txBox="1">
            <a:spLocks noChangeArrowheads="1"/>
          </p:cNvSpPr>
          <p:nvPr/>
        </p:nvSpPr>
        <p:spPr bwMode="auto">
          <a:xfrm>
            <a:off x="6012160" y="4149080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l’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835696" y="4797152"/>
            <a:ext cx="122413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la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  <p:pic>
        <p:nvPicPr>
          <p:cNvPr id="16" name="Image 15" descr="chin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988840"/>
            <a:ext cx="2880320" cy="28803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6266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916113"/>
            <a:ext cx="4826000" cy="446563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580112" y="1844824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652120" y="3068960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652120" y="4221088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4" name="ZoneTexte 9"/>
          <p:cNvSpPr txBox="1">
            <a:spLocks noChangeArrowheads="1"/>
          </p:cNvSpPr>
          <p:nvPr/>
        </p:nvSpPr>
        <p:spPr bwMode="auto">
          <a:xfrm>
            <a:off x="5940152" y="1772816"/>
            <a:ext cx="244792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le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6012160" y="2996952"/>
            <a:ext cx="2447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la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7" name="ZoneTexte 13"/>
          <p:cNvSpPr txBox="1">
            <a:spLocks noChangeArrowheads="1"/>
          </p:cNvSpPr>
          <p:nvPr/>
        </p:nvSpPr>
        <p:spPr bwMode="auto">
          <a:xfrm>
            <a:off x="0" y="5445125"/>
            <a:ext cx="5219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Argentine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7950" y="188913"/>
            <a:ext cx="8856663" cy="132802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Choisissez </a:t>
            </a:r>
            <a:r>
              <a:rPr lang="fr-FR" sz="3600" dirty="0">
                <a:solidFill>
                  <a:srgbClr val="FF0000"/>
                </a:solidFill>
                <a:latin typeface="Snap ITC" pitchFamily="82" charset="0"/>
              </a:rPr>
              <a:t>la bonne </a:t>
            </a: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réponse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dirty="0">
              <a:solidFill>
                <a:srgbClr val="7030A0"/>
              </a:solidFill>
              <a:latin typeface="Snap ITC" pitchFamily="82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652120" y="5373216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6084168" y="5301208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>
                <a:solidFill>
                  <a:srgbClr val="FF0000"/>
                </a:solidFill>
                <a:latin typeface="Snap ITC" pitchFamily="82" charset="0"/>
              </a:rPr>
              <a:t>l</a:t>
            </a:r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es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4" name="ZoneTexte 11"/>
          <p:cNvSpPr txBox="1">
            <a:spLocks noChangeArrowheads="1"/>
          </p:cNvSpPr>
          <p:nvPr/>
        </p:nvSpPr>
        <p:spPr bwMode="auto">
          <a:xfrm>
            <a:off x="6012160" y="4149080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l’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835696" y="4797152"/>
            <a:ext cx="122413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l’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  <p:pic>
        <p:nvPicPr>
          <p:cNvPr id="18" name="Image 17" descr="argentin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1988840"/>
            <a:ext cx="2160240" cy="286906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6266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916113"/>
            <a:ext cx="4826000" cy="446563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580112" y="1844824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652120" y="3068960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652120" y="4221088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4" name="ZoneTexte 9"/>
          <p:cNvSpPr txBox="1">
            <a:spLocks noChangeArrowheads="1"/>
          </p:cNvSpPr>
          <p:nvPr/>
        </p:nvSpPr>
        <p:spPr bwMode="auto">
          <a:xfrm>
            <a:off x="5940152" y="1772816"/>
            <a:ext cx="244792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le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6012160" y="2996952"/>
            <a:ext cx="2447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la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7" name="ZoneTexte 13"/>
          <p:cNvSpPr txBox="1">
            <a:spLocks noChangeArrowheads="1"/>
          </p:cNvSpPr>
          <p:nvPr/>
        </p:nvSpPr>
        <p:spPr bwMode="auto">
          <a:xfrm>
            <a:off x="0" y="5445125"/>
            <a:ext cx="5219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Pérou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7950" y="188913"/>
            <a:ext cx="8856663" cy="132802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Choisissez </a:t>
            </a:r>
            <a:r>
              <a:rPr lang="fr-FR" sz="3600" dirty="0">
                <a:solidFill>
                  <a:srgbClr val="FF0000"/>
                </a:solidFill>
                <a:latin typeface="Snap ITC" pitchFamily="82" charset="0"/>
              </a:rPr>
              <a:t>la bonne </a:t>
            </a: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réponse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dirty="0">
              <a:solidFill>
                <a:srgbClr val="7030A0"/>
              </a:solidFill>
              <a:latin typeface="Snap ITC" pitchFamily="82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652120" y="5373216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6084168" y="5301208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>
                <a:solidFill>
                  <a:srgbClr val="FF0000"/>
                </a:solidFill>
                <a:latin typeface="Snap ITC" pitchFamily="82" charset="0"/>
              </a:rPr>
              <a:t>l</a:t>
            </a:r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es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4" name="ZoneTexte 11"/>
          <p:cNvSpPr txBox="1">
            <a:spLocks noChangeArrowheads="1"/>
          </p:cNvSpPr>
          <p:nvPr/>
        </p:nvSpPr>
        <p:spPr bwMode="auto">
          <a:xfrm>
            <a:off x="6012160" y="4149080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l’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835696" y="4797152"/>
            <a:ext cx="122413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le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  <p:pic>
        <p:nvPicPr>
          <p:cNvPr id="17" name="Image 16" descr="perou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2060848"/>
            <a:ext cx="2931796" cy="26642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6266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79512" y="1916832"/>
            <a:ext cx="4826000" cy="446563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580112" y="1844824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652120" y="3068960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652120" y="4221088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4" name="ZoneTexte 9"/>
          <p:cNvSpPr txBox="1">
            <a:spLocks noChangeArrowheads="1"/>
          </p:cNvSpPr>
          <p:nvPr/>
        </p:nvSpPr>
        <p:spPr bwMode="auto">
          <a:xfrm>
            <a:off x="5940152" y="1772816"/>
            <a:ext cx="244792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le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6012160" y="2996952"/>
            <a:ext cx="2447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la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7" name="ZoneTexte 13"/>
          <p:cNvSpPr txBox="1">
            <a:spLocks noChangeArrowheads="1"/>
          </p:cNvSpPr>
          <p:nvPr/>
        </p:nvSpPr>
        <p:spPr bwMode="auto">
          <a:xfrm>
            <a:off x="0" y="5445125"/>
            <a:ext cx="5219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Egypte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7950" y="188913"/>
            <a:ext cx="8856663" cy="132802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Choisissez </a:t>
            </a:r>
            <a:r>
              <a:rPr lang="fr-FR" sz="3600" dirty="0">
                <a:solidFill>
                  <a:srgbClr val="FF0000"/>
                </a:solidFill>
                <a:latin typeface="Snap ITC" pitchFamily="82" charset="0"/>
              </a:rPr>
              <a:t>la bonne </a:t>
            </a: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</a:rPr>
              <a:t>réponse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dirty="0">
              <a:solidFill>
                <a:srgbClr val="7030A0"/>
              </a:solidFill>
              <a:latin typeface="Snap ITC" pitchFamily="82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652120" y="5373216"/>
            <a:ext cx="3168650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6084168" y="5301208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>
                <a:solidFill>
                  <a:srgbClr val="FF0000"/>
                </a:solidFill>
                <a:latin typeface="Snap ITC" pitchFamily="82" charset="0"/>
              </a:rPr>
              <a:t>l</a:t>
            </a:r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es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4" name="ZoneTexte 11"/>
          <p:cNvSpPr txBox="1">
            <a:spLocks noChangeArrowheads="1"/>
          </p:cNvSpPr>
          <p:nvPr/>
        </p:nvSpPr>
        <p:spPr bwMode="auto">
          <a:xfrm>
            <a:off x="6012160" y="4149080"/>
            <a:ext cx="2447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Snap ITC" pitchFamily="82" charset="0"/>
              </a:rPr>
              <a:t>l’</a:t>
            </a:r>
            <a:endParaRPr lang="fr-FR" sz="66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835696" y="4797152"/>
            <a:ext cx="122413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Snap ITC" pitchFamily="82" charset="0"/>
              </a:rPr>
              <a:t>l’</a:t>
            </a:r>
            <a:endParaRPr lang="fr-FR" sz="4000" dirty="0">
              <a:solidFill>
                <a:srgbClr val="FF0000"/>
              </a:solidFill>
              <a:latin typeface="Snap ITC" pitchFamily="82" charset="0"/>
            </a:endParaRPr>
          </a:p>
        </p:txBody>
      </p:sp>
      <p:pic>
        <p:nvPicPr>
          <p:cNvPr id="16" name="Image 15" descr="egypte_eb-00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988840"/>
            <a:ext cx="1584176" cy="273133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6266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249</Words>
  <Application>Microsoft Office PowerPoint</Application>
  <PresentationFormat>Affichage à l'écran (4:3)</PresentationFormat>
  <Paragraphs>146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MOURNARD</dc:creator>
  <cp:lastModifiedBy>JANET MOURNARD</cp:lastModifiedBy>
  <cp:revision>36</cp:revision>
  <dcterms:created xsi:type="dcterms:W3CDTF">2011-03-23T14:06:31Z</dcterms:created>
  <dcterms:modified xsi:type="dcterms:W3CDTF">2016-04-22T07:38:25Z</dcterms:modified>
</cp:coreProperties>
</file>