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6" r:id="rId16"/>
    <p:sldId id="284" r:id="rId17"/>
    <p:sldId id="287" r:id="rId18"/>
    <p:sldId id="285" r:id="rId19"/>
    <p:sldId id="288" r:id="rId20"/>
    <p:sldId id="289" r:id="rId21"/>
    <p:sldId id="290" r:id="rId22"/>
    <p:sldId id="29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rgbClr val="FF0000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rgbClr val="FF0000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rgbClr val="FF0000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rgbClr val="FF0000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rgbClr val="FF0000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rgbClr val="FF0000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rgbClr val="FF0000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rgbClr val="FF0000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rgbClr val="FF0000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9101574-F96F-43FD-BA0A-8BB795DC2D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F584C-8489-4EA1-B1A6-BBD29CC920F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41565-781B-4944-8B93-D416760EF0A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B11CD-5824-4E98-BFA1-24B135A3FC9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40BA5-307F-4A21-9FF4-73B17AA608A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D8012-AA7A-4482-B7F7-2447E9D0A0A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F4DBF-B613-418C-A2D8-B8354DBEE5B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E288A-5BAF-4BFE-995B-B4F487B0E20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43B1B-EF8A-4A31-9D6C-45291E9162F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0C0CE-9041-4C98-95BA-76C58E604B1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D8480-73BB-4D89-B585-2CDB5384858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56BE9-7874-430C-8E26-3F6FE25B188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53320D-CBAE-4ED3-9EF4-F939DC83505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nwmiredcross.org/images/IconsEtc/RedCros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33400"/>
            <a:ext cx="297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" y="3811012"/>
            <a:ext cx="5671744" cy="3046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Comment vous </a:t>
            </a:r>
          </a:p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sentez vous?</a:t>
            </a:r>
          </a:p>
        </p:txBody>
      </p:sp>
      <p:pic>
        <p:nvPicPr>
          <p:cNvPr id="2052" name="Picture 3" descr="C:\Users\JANET\AppData\Local\Microsoft\Windows\Temporary Internet Files\Content.IE5\YOJV5XMD\MC90034744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28600"/>
            <a:ext cx="307022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63030" y="5105400"/>
            <a:ext cx="6843540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mal aux dents</a:t>
            </a:r>
          </a:p>
        </p:txBody>
      </p:sp>
      <p:pic>
        <p:nvPicPr>
          <p:cNvPr id="11267" name="Picture 2" descr="C:\Users\JANET\AppData\Local\Microsoft\Windows\Temporary Internet Files\Content.IE5\YOJV5XMD\MC9003474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52400"/>
            <a:ext cx="518160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49355" y="5105400"/>
            <a:ext cx="6070893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une allergie</a:t>
            </a:r>
          </a:p>
        </p:txBody>
      </p:sp>
      <p:pic>
        <p:nvPicPr>
          <p:cNvPr id="12291" name="Image 3" descr="allergy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0"/>
            <a:ext cx="4835525" cy="545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57467" y="5105400"/>
            <a:ext cx="9301467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une toux/Je tousse</a:t>
            </a:r>
          </a:p>
        </p:txBody>
      </p:sp>
      <p:pic>
        <p:nvPicPr>
          <p:cNvPr id="13315" name="Picture 2" descr="C:\Users\JANET\AppData\Local\Microsoft\Windows\Temporary Internet Files\Content.IE5\E96H3I5V\MC90021543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1000"/>
            <a:ext cx="4170363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cough.gif"/>
          <p:cNvPicPr>
            <a:picLocks noChangeAspect="1"/>
          </p:cNvPicPr>
          <p:nvPr/>
        </p:nvPicPr>
        <p:blipFill>
          <a:blip r:embed="rId3" cstate="email"/>
          <a:srcRect l="9488" t="8963" b="6803"/>
          <a:stretch>
            <a:fillRect/>
          </a:stretch>
        </p:blipFill>
        <p:spPr>
          <a:xfrm>
            <a:off x="5334000" y="1219200"/>
            <a:ext cx="3234690" cy="2971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08666" y="5105400"/>
            <a:ext cx="5952271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une crampe</a:t>
            </a:r>
          </a:p>
        </p:txBody>
      </p:sp>
      <p:pic>
        <p:nvPicPr>
          <p:cNvPr id="14339" name="Image 6" descr="cra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04800"/>
            <a:ext cx="453390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75860" y="5105400"/>
            <a:ext cx="6817892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mal à l’oreille</a:t>
            </a:r>
          </a:p>
        </p:txBody>
      </p:sp>
      <p:pic>
        <p:nvPicPr>
          <p:cNvPr id="15363" name="Picture 6" descr="C:\Users\JANET\AppData\Local\Microsoft\Windows\Temporary Internet Files\Content.IE5\YOJV5XMD\MC90035899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0"/>
            <a:ext cx="5334000" cy="50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7318" y="5105400"/>
            <a:ext cx="6974986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mal à la gorge</a:t>
            </a:r>
          </a:p>
        </p:txBody>
      </p:sp>
      <p:pic>
        <p:nvPicPr>
          <p:cNvPr id="16387" name="Image 4" descr="sore thro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28600"/>
            <a:ext cx="4038600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53743" y="5105400"/>
            <a:ext cx="5662127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mal au dos</a:t>
            </a:r>
          </a:p>
        </p:txBody>
      </p:sp>
      <p:pic>
        <p:nvPicPr>
          <p:cNvPr id="17411" name="Picture 2" descr="C:\Users\JANET\AppData\Local\Microsoft\Windows\Temporary Internet Files\Content.IE5\E96H3I5V\MC9004301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0"/>
            <a:ext cx="3887788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78029" y="5105400"/>
            <a:ext cx="621356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mal au ventre</a:t>
            </a:r>
          </a:p>
        </p:txBody>
      </p:sp>
      <p:pic>
        <p:nvPicPr>
          <p:cNvPr id="18435" name="Image 4" descr="sstomache ach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57200"/>
            <a:ext cx="44862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0621" y="5105400"/>
            <a:ext cx="8148384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Mon doigt me fait mal</a:t>
            </a:r>
          </a:p>
        </p:txBody>
      </p:sp>
      <p:pic>
        <p:nvPicPr>
          <p:cNvPr id="19459" name="Image 3" descr="sore finge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52400"/>
            <a:ext cx="3806825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3172" y="5105400"/>
            <a:ext cx="798327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un coup de soleil</a:t>
            </a:r>
          </a:p>
        </p:txBody>
      </p:sp>
      <p:pic>
        <p:nvPicPr>
          <p:cNvPr id="20483" name="Image 4" descr="sunbur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04800"/>
            <a:ext cx="5943600" cy="482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Users\JANET\AppData\Local\Microsoft\Windows\Temporary Internet Files\Content.IE5\E96H3I5V\MC90043012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"/>
            <a:ext cx="68802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484791" y="5105400"/>
            <a:ext cx="5799986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la rougeole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66195" y="5105400"/>
            <a:ext cx="6037230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de l’asthme</a:t>
            </a:r>
          </a:p>
        </p:txBody>
      </p:sp>
      <p:pic>
        <p:nvPicPr>
          <p:cNvPr id="21507" name="Picture 2" descr="C:\Users\JANET\AppData\Local\Microsoft\Windows\Temporary Internet Files\Content.IE5\SAX0YIPQ\MC9003704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8600"/>
            <a:ext cx="3886200" cy="518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02079" y="5105400"/>
            <a:ext cx="6165470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un torticolis</a:t>
            </a:r>
          </a:p>
        </p:txBody>
      </p:sp>
      <p:pic>
        <p:nvPicPr>
          <p:cNvPr id="22531" name="Picture 2" descr="C:\Users\JANET\AppData\Local\Microsoft\Windows\Temporary Internet Files\Content.IE5\SAX0YIPQ\MC9002305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0"/>
            <a:ext cx="4784725" cy="499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8939" y="5105400"/>
            <a:ext cx="7811754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Je me </a:t>
            </a:r>
            <a:r>
              <a:rPr lang="fr-FR" sz="9600" b="1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suis coupé(e)</a:t>
            </a:r>
            <a:endParaRPr lang="fr-FR" sz="9600" b="1" dirty="0">
              <a:ln w="12700">
                <a:solidFill>
                  <a:srgbClr val="C00000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hiller" pitchFamily="82" charset="0"/>
              <a:cs typeface="+mn-cs"/>
            </a:endParaRPr>
          </a:p>
        </p:txBody>
      </p:sp>
      <p:pic>
        <p:nvPicPr>
          <p:cNvPr id="235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04800"/>
            <a:ext cx="426720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43776" y="5105400"/>
            <a:ext cx="6882013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Je suis fatigué(e)</a:t>
            </a:r>
          </a:p>
        </p:txBody>
      </p:sp>
      <p:pic>
        <p:nvPicPr>
          <p:cNvPr id="4099" name="Picture 4" descr="C:\Users\JANET\AppData\Local\Microsoft\Windows\Temporary Internet Files\Content.IE5\S3I3SQZL\MC9000889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0"/>
            <a:ext cx="4191000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0826" y="5105400"/>
            <a:ext cx="8327922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de la température</a:t>
            </a:r>
          </a:p>
        </p:txBody>
      </p:sp>
      <p:pic>
        <p:nvPicPr>
          <p:cNvPr id="5123" name="Picture 2" descr="C:\Users\JANET\AppData\Local\Microsoft\Windows\Temporary Internet Files\Content.IE5\YOJV5XMD\MC9003590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"/>
            <a:ext cx="701516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53775" y="5105400"/>
            <a:ext cx="6462026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le bras cassé</a:t>
            </a:r>
          </a:p>
        </p:txBody>
      </p:sp>
      <p:pic>
        <p:nvPicPr>
          <p:cNvPr id="6147" name="Picture 2" descr="C:\Users\JANET\AppData\Local\Microsoft\Windows\Temporary Internet Files\Content.IE5\E96H3I5V\MC90007126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0"/>
            <a:ext cx="2992438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668" y="5105400"/>
            <a:ext cx="871424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Je ne me sens pas bien</a:t>
            </a:r>
          </a:p>
        </p:txBody>
      </p:sp>
      <p:pic>
        <p:nvPicPr>
          <p:cNvPr id="7171" name="Picture 2" descr="C:\Users\JANET\AppData\Local\Microsoft\Windows\Temporary Internet Files\Content.IE5\S3I3SQZL\MC9004244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28600"/>
            <a:ext cx="5181600" cy="49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82954" y="5105400"/>
            <a:ext cx="5203669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un rhume</a:t>
            </a:r>
          </a:p>
        </p:txBody>
      </p:sp>
      <p:pic>
        <p:nvPicPr>
          <p:cNvPr id="8195" name="Picture 2" descr="C:\Users\JANET\AppData\Local\Microsoft\Windows\Temporary Internet Files\Content.IE5\YOJV5XMD\MC9004115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0"/>
            <a:ext cx="4181475" cy="511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3286" y="5105400"/>
            <a:ext cx="656301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mal à la tête</a:t>
            </a:r>
          </a:p>
        </p:txBody>
      </p:sp>
      <p:pic>
        <p:nvPicPr>
          <p:cNvPr id="9219" name="Picture 8" descr="C:\Users\JANET\AppData\Local\Microsoft\Windows\Temporary Internet Files\Content.IE5\YOJV5XMD\MC9004114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0"/>
            <a:ext cx="5943600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5646" y="5105400"/>
            <a:ext cx="8318304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9600" b="1" dirty="0">
                <a:ln w="12700">
                  <a:solidFill>
                    <a:srgbClr val="C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iller" pitchFamily="82" charset="0"/>
                <a:cs typeface="+mn-cs"/>
              </a:rPr>
              <a:t>J’ai la tête qui tourne</a:t>
            </a:r>
          </a:p>
        </p:txBody>
      </p:sp>
      <p:pic>
        <p:nvPicPr>
          <p:cNvPr id="10243" name="Picture 3" descr="C:\Users\JANET\AppData\Local\Microsoft\Windows\Temporary Internet Files\Content.IE5\E96H3I5V\MC900440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04800"/>
            <a:ext cx="36576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91</Words>
  <Application>Microsoft Office PowerPoint</Application>
  <PresentationFormat>Affichage à l'écran (4:3)</PresentationFormat>
  <Paragraphs>23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5" baseType="lpstr">
      <vt:lpstr>Comic Sans MS</vt:lpstr>
      <vt:lpstr>Arial</vt:lpstr>
      <vt:lpstr>Default Design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JANET</cp:lastModifiedBy>
  <cp:revision>17</cp:revision>
  <dcterms:created xsi:type="dcterms:W3CDTF">2006-09-11T05:26:02Z</dcterms:created>
  <dcterms:modified xsi:type="dcterms:W3CDTF">2012-05-27T13:38:21Z</dcterms:modified>
</cp:coreProperties>
</file>