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2" r:id="rId4"/>
    <p:sldId id="259" r:id="rId5"/>
    <p:sldId id="271" r:id="rId6"/>
    <p:sldId id="274" r:id="rId7"/>
    <p:sldId id="267" r:id="rId8"/>
    <p:sldId id="258" r:id="rId9"/>
    <p:sldId id="275" r:id="rId10"/>
    <p:sldId id="265" r:id="rId11"/>
    <p:sldId id="273" r:id="rId12"/>
    <p:sldId id="268" r:id="rId13"/>
    <p:sldId id="269" r:id="rId14"/>
    <p:sldId id="257" r:id="rId15"/>
    <p:sldId id="260" r:id="rId16"/>
    <p:sldId id="261" r:id="rId17"/>
    <p:sldId id="263" r:id="rId18"/>
    <p:sldId id="264" r:id="rId19"/>
    <p:sldId id="266" r:id="rId20"/>
    <p:sldId id="272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3A046-4002-45F6-A09F-76BFB29EA99E}" type="datetimeFigureOut">
              <a:rPr lang="fr-FR"/>
              <a:pPr>
                <a:defRPr/>
              </a:pPr>
              <a:t>08/05/2013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B4044-6F14-49D4-843F-3238717548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1C5E1-DB6A-4B60-B315-3AD1DCC5622C}" type="datetimeFigureOut">
              <a:rPr lang="fr-FR"/>
              <a:pPr>
                <a:defRPr/>
              </a:pPr>
              <a:t>08/05/2013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389BD-F60C-491F-B8CF-6D275B7C77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27CD9-FB7D-45D5-A066-7573E348DEA7}" type="datetimeFigureOut">
              <a:rPr lang="fr-FR"/>
              <a:pPr>
                <a:defRPr/>
              </a:pPr>
              <a:t>08/05/2013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69CDC-7A45-428E-A2E6-F1622ECC0B4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6B53C-091B-46D0-8FA1-889C4541ED79}" type="datetimeFigureOut">
              <a:rPr lang="fr-FR"/>
              <a:pPr>
                <a:defRPr/>
              </a:pPr>
              <a:t>08/05/2013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5A302-68FE-4DEC-8994-A6C6C247B1E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B3FD1-9BB3-4158-9EBA-D978619C95D7}" type="datetimeFigureOut">
              <a:rPr lang="fr-FR"/>
              <a:pPr>
                <a:defRPr/>
              </a:pPr>
              <a:t>08/05/2013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08D0-8FC5-4A90-BFB4-25CAC6584B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8ABF4-E879-4253-8D90-B5B60E45B2EB}" type="datetimeFigureOut">
              <a:rPr lang="fr-FR"/>
              <a:pPr>
                <a:defRPr/>
              </a:pPr>
              <a:t>08/05/2013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E396A-977E-4778-9F9F-9A92B90636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AC22B-8BA4-4CFA-A245-901538CFB672}" type="datetimeFigureOut">
              <a:rPr lang="fr-FR"/>
              <a:pPr>
                <a:defRPr/>
              </a:pPr>
              <a:t>08/05/2013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315C-FE7F-4986-B6E4-2CA86F9CD8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F00B-875F-422C-AC91-DDC9F5F9C05C}" type="datetimeFigureOut">
              <a:rPr lang="fr-FR"/>
              <a:pPr>
                <a:defRPr/>
              </a:pPr>
              <a:t>08/05/2013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3E0A-BEB0-434B-BFDB-3EF66AAE8C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FE83D-48B1-4F6A-B7F8-1CF2F93660C8}" type="datetimeFigureOut">
              <a:rPr lang="fr-FR"/>
              <a:pPr>
                <a:defRPr/>
              </a:pPr>
              <a:t>08/05/2013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0CC6-F8D6-4F28-B09B-C223203FBB4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B6478-1F3B-4211-8F79-86819303885D}" type="datetimeFigureOut">
              <a:rPr lang="fr-FR"/>
              <a:pPr>
                <a:defRPr/>
              </a:pPr>
              <a:t>08/05/2013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2CB79-11D4-43B9-B871-7263D23EB7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36AAF-F378-42D6-A3F2-CB311F0DAE4E}" type="datetimeFigureOut">
              <a:rPr lang="fr-FR"/>
              <a:pPr>
                <a:defRPr/>
              </a:pPr>
              <a:t>08/05/2013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CAD1-E2A3-48D4-9447-77795D3258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 advTm="2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6BAE4A-A681-4B70-BB4A-DFA47CCEDE04}" type="datetimeFigureOut">
              <a:rPr lang="fr-FR"/>
              <a:pPr>
                <a:defRPr/>
              </a:pPr>
              <a:t>08/05/2013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A5D2C2-3930-47E6-BC8E-BC609603447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26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48.jpeg"/><Relationship Id="rId7" Type="http://schemas.openxmlformats.org/officeDocument/2006/relationships/image" Target="../media/image5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43.gif"/><Relationship Id="rId5" Type="http://schemas.openxmlformats.org/officeDocument/2006/relationships/image" Target="../media/image50.gif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image" Target="../media/image53.jpeg"/><Relationship Id="rId7" Type="http://schemas.openxmlformats.org/officeDocument/2006/relationships/image" Target="../media/image57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6" Type="http://schemas.openxmlformats.org/officeDocument/2006/relationships/image" Target="../media/image56.wmf"/><Relationship Id="rId5" Type="http://schemas.openxmlformats.org/officeDocument/2006/relationships/image" Target="../media/image55.gif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eg"/><Relationship Id="rId7" Type="http://schemas.openxmlformats.org/officeDocument/2006/relationships/image" Target="../media/image6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6" Type="http://schemas.openxmlformats.org/officeDocument/2006/relationships/image" Target="../media/image62.gif"/><Relationship Id="rId5" Type="http://schemas.openxmlformats.org/officeDocument/2006/relationships/image" Target="../media/image61.gif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image" Target="../media/image68.png"/><Relationship Id="rId5" Type="http://schemas.openxmlformats.org/officeDocument/2006/relationships/image" Target="../media/image67.wmf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gif"/><Relationship Id="rId3" Type="http://schemas.openxmlformats.org/officeDocument/2006/relationships/image" Target="../media/image69.jpeg"/><Relationship Id="rId7" Type="http://schemas.openxmlformats.org/officeDocument/2006/relationships/image" Target="../media/image73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6" Type="http://schemas.openxmlformats.org/officeDocument/2006/relationships/image" Target="../media/image72.gif"/><Relationship Id="rId5" Type="http://schemas.openxmlformats.org/officeDocument/2006/relationships/image" Target="../media/image71.gif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5" Type="http://schemas.openxmlformats.org/officeDocument/2006/relationships/image" Target="../media/image77.gif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6" Type="http://schemas.openxmlformats.org/officeDocument/2006/relationships/image" Target="../media/image81.gif"/><Relationship Id="rId5" Type="http://schemas.openxmlformats.org/officeDocument/2006/relationships/image" Target="../media/image80.gif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25.gif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260648"/>
            <a:ext cx="42847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accent4">
                    <a:lumMod val="50000"/>
                  </a:schemeClr>
                </a:solidFill>
                <a:latin typeface="Ravie" pitchFamily="82" charset="0"/>
                <a:cs typeface="+mn-cs"/>
              </a:rPr>
              <a:t>La maison</a:t>
            </a:r>
            <a:endParaRPr lang="fr-FR" sz="4000" dirty="0">
              <a:solidFill>
                <a:schemeClr val="accent4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828584" y="3140968"/>
            <a:ext cx="244475" cy="244475"/>
          </a:xfrm>
          <a:prstGeom prst="rect">
            <a:avLst/>
          </a:prstGeom>
        </p:spPr>
      </p:pic>
      <p:pic>
        <p:nvPicPr>
          <p:cNvPr id="4" name="Image 3" descr="penny farthing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509120"/>
            <a:ext cx="1733988" cy="2028056"/>
          </a:xfrm>
          <a:prstGeom prst="rect">
            <a:avLst/>
          </a:prstGeom>
        </p:spPr>
      </p:pic>
      <p:pic>
        <p:nvPicPr>
          <p:cNvPr id="6" name="Image 5" descr="dog black &amp; white walking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309320"/>
            <a:ext cx="952500" cy="434340"/>
          </a:xfrm>
          <a:prstGeom prst="rect">
            <a:avLst/>
          </a:prstGeom>
        </p:spPr>
      </p:pic>
    </p:spTree>
  </p:cSld>
  <p:clrMapOvr>
    <a:masterClrMapping/>
  </p:clrMapOvr>
  <p:transition spd="med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4.97687E-6 L 0.48819 0.01064 " pathEditMode="relative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6735E-6 L -0.2757 1.26735E-6 " pathEditMode="relative" ptsTypes="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t="-90000" r="-19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84663" y="0"/>
            <a:ext cx="48593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L’entrée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Ravie" pitchFamily="82" charset="0"/>
              <a:cs typeface="+mn-cs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324528" y="3645024"/>
            <a:ext cx="244475" cy="244475"/>
          </a:xfrm>
          <a:prstGeom prst="rect">
            <a:avLst/>
          </a:prstGeom>
        </p:spPr>
      </p:pic>
      <p:pic>
        <p:nvPicPr>
          <p:cNvPr id="6" name="Image 5" descr="boy ball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20888"/>
            <a:ext cx="2775550" cy="3935481"/>
          </a:xfrm>
          <a:prstGeom prst="rect">
            <a:avLst/>
          </a:prstGeom>
        </p:spPr>
      </p:pic>
    </p:spTree>
  </p:cSld>
  <p:clrMapOvr>
    <a:masterClrMapping/>
  </p:clrMapOvr>
  <p:transition spd="med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851275" y="0"/>
            <a:ext cx="529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Ravie" pitchFamily="82" charset="0"/>
                <a:cs typeface="+mn-cs"/>
              </a:rPr>
              <a:t>L’atelier</a:t>
            </a:r>
            <a:endParaRPr lang="fr-FR" sz="40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Ravie" pitchFamily="82" charset="0"/>
              <a:cs typeface="+mn-cs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468544" y="4149080"/>
            <a:ext cx="244475" cy="244475"/>
          </a:xfrm>
          <a:prstGeom prst="rect">
            <a:avLst/>
          </a:prstGeom>
        </p:spPr>
      </p:pic>
      <p:pic>
        <p:nvPicPr>
          <p:cNvPr id="4" name="Image 3" descr="man french smoking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2562200" cy="5949280"/>
          </a:xfrm>
          <a:prstGeom prst="rect">
            <a:avLst/>
          </a:prstGeom>
        </p:spPr>
      </p:pic>
    </p:spTree>
  </p:cSld>
  <p:clrMapOvr>
    <a:masterClrMapping/>
  </p:clrMapOvr>
  <p:transition spd="med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979713" y="0"/>
            <a:ext cx="7164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Ravie" pitchFamily="82" charset="0"/>
              </a:rPr>
              <a:t>Le garde-manger</a:t>
            </a:r>
            <a:endParaRPr lang="fr-FR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Ravie" pitchFamily="82" charset="0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540552" y="3645024"/>
            <a:ext cx="244475" cy="244475"/>
          </a:xfrm>
          <a:prstGeom prst="rect">
            <a:avLst/>
          </a:prstGeom>
        </p:spPr>
      </p:pic>
      <p:pic>
        <p:nvPicPr>
          <p:cNvPr id="7" name="Image 6" descr="rat fromag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953962"/>
            <a:ext cx="942588" cy="1505327"/>
          </a:xfrm>
          <a:prstGeom prst="rect">
            <a:avLst/>
          </a:prstGeom>
        </p:spPr>
      </p:pic>
      <p:pic>
        <p:nvPicPr>
          <p:cNvPr id="8" name="Image 7" descr="mouse dancing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1048"/>
            <a:ext cx="1346448" cy="1346448"/>
          </a:xfrm>
          <a:prstGeom prst="rect">
            <a:avLst/>
          </a:prstGeom>
        </p:spPr>
      </p:pic>
    </p:spTree>
  </p:cSld>
  <p:clrMapOvr>
    <a:masterClrMapping/>
  </p:clrMapOvr>
  <p:transition spd="med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851275" y="0"/>
            <a:ext cx="5292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Ravie" pitchFamily="82" charset="0"/>
              </a:rPr>
              <a:t>La buanderie</a:t>
            </a:r>
            <a:endParaRPr lang="fr-FR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Ravie" pitchFamily="82" charset="0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10332640" y="4293096"/>
            <a:ext cx="244475" cy="244475"/>
          </a:xfrm>
          <a:prstGeom prst="rect">
            <a:avLst/>
          </a:prstGeom>
        </p:spPr>
      </p:pic>
      <p:pic>
        <p:nvPicPr>
          <p:cNvPr id="4" name="Image 3" descr="washing machin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48104"/>
            <a:ext cx="4170320" cy="3617114"/>
          </a:xfrm>
          <a:prstGeom prst="rect">
            <a:avLst/>
          </a:prstGeom>
        </p:spPr>
      </p:pic>
      <p:pic>
        <p:nvPicPr>
          <p:cNvPr id="7" name="Image 6" descr="washing machine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66699"/>
            <a:ext cx="2664296" cy="3191301"/>
          </a:xfrm>
          <a:prstGeom prst="rect">
            <a:avLst/>
          </a:prstGeom>
        </p:spPr>
      </p:pic>
    </p:spTree>
  </p:cSld>
  <p:clrMapOvr>
    <a:masterClrMapping/>
  </p:clrMapOvr>
  <p:transition spd="med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411760" y="1484784"/>
            <a:ext cx="4104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  <a:latin typeface="Ravie" pitchFamily="82" charset="0"/>
              </a:rPr>
              <a:t>Le grenier</a:t>
            </a:r>
            <a:endParaRPr lang="fr-FR" sz="4000" dirty="0">
              <a:solidFill>
                <a:schemeClr val="bg1"/>
              </a:solidFill>
              <a:latin typeface="Ravie" pitchFamily="82" charset="0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612560" y="3789040"/>
            <a:ext cx="244475" cy="244475"/>
          </a:xfrm>
          <a:prstGeom prst="rect">
            <a:avLst/>
          </a:prstGeom>
        </p:spPr>
      </p:pic>
      <p:pic>
        <p:nvPicPr>
          <p:cNvPr id="6" name="Image 5" descr="mous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165304"/>
            <a:ext cx="1348740" cy="525780"/>
          </a:xfrm>
          <a:prstGeom prst="rect">
            <a:avLst/>
          </a:prstGeom>
        </p:spPr>
      </p:pic>
      <p:pic>
        <p:nvPicPr>
          <p:cNvPr id="8" name="Image 7" descr="mouse dancing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140968"/>
            <a:ext cx="914400" cy="914400"/>
          </a:xfrm>
          <a:prstGeom prst="rect">
            <a:avLst/>
          </a:prstGeom>
        </p:spPr>
      </p:pic>
      <p:pic>
        <p:nvPicPr>
          <p:cNvPr id="9" name="Image 8" descr="spider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501008"/>
            <a:ext cx="906780" cy="678180"/>
          </a:xfrm>
          <a:prstGeom prst="rect">
            <a:avLst/>
          </a:prstGeom>
        </p:spPr>
      </p:pic>
      <p:pic>
        <p:nvPicPr>
          <p:cNvPr id="10" name="Image 9" descr="rat3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373216"/>
            <a:ext cx="749444" cy="688678"/>
          </a:xfrm>
          <a:prstGeom prst="rect">
            <a:avLst/>
          </a:prstGeom>
        </p:spPr>
      </p:pic>
    </p:spTree>
  </p:cSld>
  <p:clrMapOvr>
    <a:masterClrMapping/>
  </p:clrMapOvr>
  <p:transition spd="med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87 -0.00671 L 0.4066 0.0037 " pathEditMode="relative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4859338" y="0"/>
            <a:ext cx="4284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  <a:latin typeface="Ravie" pitchFamily="82" charset="0"/>
              </a:rPr>
              <a:t>La cave</a:t>
            </a:r>
            <a:endParaRPr lang="fr-FR" sz="4000" dirty="0">
              <a:solidFill>
                <a:schemeClr val="bg1"/>
              </a:solidFill>
              <a:latin typeface="Ravie" pitchFamily="82" charset="0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540552" y="4221088"/>
            <a:ext cx="244475" cy="244475"/>
          </a:xfrm>
          <a:prstGeom prst="rect">
            <a:avLst/>
          </a:prstGeom>
        </p:spPr>
      </p:pic>
      <p:pic>
        <p:nvPicPr>
          <p:cNvPr id="4" name="Image 3" descr="bunch of grapes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96752"/>
            <a:ext cx="1224136" cy="999711"/>
          </a:xfrm>
          <a:prstGeom prst="rect">
            <a:avLst/>
          </a:prstGeom>
        </p:spPr>
      </p:pic>
      <p:pic>
        <p:nvPicPr>
          <p:cNvPr id="2053" name="Picture 5" descr="C:\Users\JANET\AppData\Local\Microsoft\Windows\Temporary Internet Files\Content.IE5\VQM622NX\MC90002288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41731"/>
            <a:ext cx="3507416" cy="2616269"/>
          </a:xfrm>
          <a:prstGeom prst="rect">
            <a:avLst/>
          </a:prstGeom>
          <a:noFill/>
        </p:spPr>
      </p:pic>
      <p:pic>
        <p:nvPicPr>
          <p:cNvPr id="6" name="Image 5" descr="vin et verres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6992"/>
            <a:ext cx="1389563" cy="1301492"/>
          </a:xfrm>
          <a:prstGeom prst="rect">
            <a:avLst/>
          </a:prstGeom>
        </p:spPr>
      </p:pic>
      <p:pic>
        <p:nvPicPr>
          <p:cNvPr id="9" name="Image 8" descr="wine champagne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56992"/>
            <a:ext cx="1299274" cy="1355988"/>
          </a:xfrm>
          <a:prstGeom prst="rect">
            <a:avLst/>
          </a:prstGeom>
        </p:spPr>
      </p:pic>
    </p:spTree>
  </p:cSld>
  <p:clrMapOvr>
    <a:masterClrMapping/>
  </p:clrMapOvr>
  <p:transition spd="med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4284663" y="0"/>
            <a:ext cx="4859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dirty="0" smtClean="0">
                <a:latin typeface="Ravie" pitchFamily="82" charset="0"/>
              </a:rPr>
              <a:t>La véranda</a:t>
            </a:r>
            <a:endParaRPr lang="fr-FR" sz="4000" dirty="0">
              <a:latin typeface="Ravie" pitchFamily="82" charset="0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324528" y="4077072"/>
            <a:ext cx="244475" cy="244475"/>
          </a:xfrm>
          <a:prstGeom prst="rect">
            <a:avLst/>
          </a:prstGeom>
        </p:spPr>
      </p:pic>
      <p:pic>
        <p:nvPicPr>
          <p:cNvPr id="4" name="Image 3" descr="coffee pot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581128"/>
            <a:ext cx="1097280" cy="830580"/>
          </a:xfrm>
          <a:prstGeom prst="rect">
            <a:avLst/>
          </a:prstGeom>
        </p:spPr>
      </p:pic>
      <p:pic>
        <p:nvPicPr>
          <p:cNvPr id="6" name="Image 5" descr="orange juic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73016"/>
            <a:ext cx="1105468" cy="1263392"/>
          </a:xfrm>
          <a:prstGeom prst="rect">
            <a:avLst/>
          </a:prstGeom>
        </p:spPr>
      </p:pic>
      <p:pic>
        <p:nvPicPr>
          <p:cNvPr id="8" name="Image 7" descr="man double bass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074869"/>
            <a:ext cx="2119858" cy="3783131"/>
          </a:xfrm>
          <a:prstGeom prst="rect">
            <a:avLst/>
          </a:prstGeom>
        </p:spPr>
      </p:pic>
      <p:pic>
        <p:nvPicPr>
          <p:cNvPr id="12" name="Image 11" descr="woman sitting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3068960"/>
            <a:ext cx="4604468" cy="5140716"/>
          </a:xfrm>
          <a:prstGeom prst="rect">
            <a:avLst/>
          </a:prstGeom>
        </p:spPr>
      </p:pic>
    </p:spTree>
  </p:cSld>
  <p:clrMapOvr>
    <a:masterClrMapping/>
  </p:clrMapOvr>
  <p:transition spd="med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t="-10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0" y="0"/>
            <a:ext cx="442798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latin typeface="Ravie" pitchFamily="82" charset="0"/>
              </a:rPr>
              <a:t>Le garage</a:t>
            </a:r>
            <a:endParaRPr lang="fr-FR" sz="4000" dirty="0">
              <a:latin typeface="Ravie" pitchFamily="82" charset="0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972600" y="4221088"/>
            <a:ext cx="244475" cy="244475"/>
          </a:xfrm>
          <a:prstGeom prst="rect">
            <a:avLst/>
          </a:prstGeom>
        </p:spPr>
      </p:pic>
      <p:pic>
        <p:nvPicPr>
          <p:cNvPr id="3074" name="Picture 2" descr="C:\Users\JANET\AppData\Local\Microsoft\Windows\Temporary Internet Files\Content.IE5\8XJ8ED80\MC90019779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3076807"/>
            <a:ext cx="3131840" cy="3781193"/>
          </a:xfrm>
          <a:prstGeom prst="rect">
            <a:avLst/>
          </a:prstGeom>
          <a:noFill/>
        </p:spPr>
      </p:pic>
      <p:pic>
        <p:nvPicPr>
          <p:cNvPr id="3077" name="Picture 5" descr="C:\Users\JANET\AppData\Local\Microsoft\Windows\Temporary Internet Files\Content.IE5\3DQ1BB40\MC900441294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716016" cy="471601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0" y="0"/>
            <a:ext cx="4859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Ravie" pitchFamily="82" charset="0"/>
              </a:rPr>
              <a:t>Le jardin</a:t>
            </a:r>
            <a:endParaRPr lang="fr-FR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Ravie" pitchFamily="82" charset="0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396536" y="3861048"/>
            <a:ext cx="244475" cy="244475"/>
          </a:xfrm>
          <a:prstGeom prst="rect">
            <a:avLst/>
          </a:prstGeom>
        </p:spPr>
      </p:pic>
      <p:pic>
        <p:nvPicPr>
          <p:cNvPr id="4" name="Image 3" descr="FLIRT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48880"/>
            <a:ext cx="1562623" cy="1584176"/>
          </a:xfrm>
          <a:prstGeom prst="rect">
            <a:avLst/>
          </a:prstGeom>
        </p:spPr>
      </p:pic>
      <p:pic>
        <p:nvPicPr>
          <p:cNvPr id="6" name="Image 5" descr="cat black &amp; whit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26319"/>
            <a:ext cx="1584176" cy="1600017"/>
          </a:xfrm>
          <a:prstGeom prst="rect">
            <a:avLst/>
          </a:prstGeom>
        </p:spPr>
      </p:pic>
      <p:pic>
        <p:nvPicPr>
          <p:cNvPr id="8" name="Image 7" descr="butterfly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21088"/>
            <a:ext cx="7794866" cy="936104"/>
          </a:xfrm>
          <a:prstGeom prst="rect">
            <a:avLst/>
          </a:prstGeom>
        </p:spPr>
      </p:pic>
      <p:pic>
        <p:nvPicPr>
          <p:cNvPr id="9" name="Image 8" descr="bird flying3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6904">
            <a:off x="6883116" y="1169713"/>
            <a:ext cx="1021080" cy="754380"/>
          </a:xfrm>
          <a:prstGeom prst="rect">
            <a:avLst/>
          </a:prstGeom>
        </p:spPr>
      </p:pic>
    </p:spTree>
  </p:cSld>
  <p:clrMapOvr>
    <a:masterClrMapping/>
  </p:clrMapOvr>
  <p:transition spd="med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5132 0.0224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000" t="-9000" r="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67745" y="0"/>
            <a:ext cx="687625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La niche du chien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Ravie" pitchFamily="82" charset="0"/>
              <a:cs typeface="+mn-cs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684568" y="2924944"/>
            <a:ext cx="244475" cy="244475"/>
          </a:xfrm>
          <a:prstGeom prst="rect">
            <a:avLst/>
          </a:prstGeom>
        </p:spPr>
      </p:pic>
      <p:pic>
        <p:nvPicPr>
          <p:cNvPr id="4" name="Image 3" descr="dog bernard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284984"/>
            <a:ext cx="4176464" cy="4002444"/>
          </a:xfrm>
          <a:prstGeom prst="rect">
            <a:avLst/>
          </a:prstGeom>
        </p:spPr>
      </p:pic>
    </p:spTree>
  </p:cSld>
  <p:clrMapOvr>
    <a:masterClrMapping/>
  </p:clrMapOvr>
  <p:transition spd="med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851275" y="0"/>
            <a:ext cx="5292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4000" dirty="0" smtClean="0">
                <a:solidFill>
                  <a:schemeClr val="accent3">
                    <a:lumMod val="50000"/>
                  </a:schemeClr>
                </a:solidFill>
                <a:latin typeface="Ravie" pitchFamily="82" charset="0"/>
              </a:rPr>
              <a:t>Le séjour</a:t>
            </a:r>
            <a:endParaRPr lang="fr-FR" sz="4000" dirty="0">
              <a:solidFill>
                <a:schemeClr val="accent3">
                  <a:lumMod val="50000"/>
                </a:schemeClr>
              </a:solidFill>
              <a:latin typeface="Ravie" pitchFamily="82" charset="0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9828584" y="2996952"/>
            <a:ext cx="244475" cy="244475"/>
          </a:xfrm>
          <a:prstGeom prst="rect">
            <a:avLst/>
          </a:prstGeom>
        </p:spPr>
      </p:pic>
      <p:pic>
        <p:nvPicPr>
          <p:cNvPr id="4" name="Image 3" descr="cat lying down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01329"/>
            <a:ext cx="720080" cy="964635"/>
          </a:xfrm>
          <a:prstGeom prst="rect">
            <a:avLst/>
          </a:prstGeom>
        </p:spPr>
      </p:pic>
      <p:pic>
        <p:nvPicPr>
          <p:cNvPr id="6" name="Image 5" descr="dog &amp; ball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77072"/>
            <a:ext cx="1663452" cy="949680"/>
          </a:xfrm>
          <a:prstGeom prst="rect">
            <a:avLst/>
          </a:prstGeom>
        </p:spPr>
      </p:pic>
      <p:pic>
        <p:nvPicPr>
          <p:cNvPr id="7" name="Image 6" descr="boy reading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229200"/>
            <a:ext cx="3204356" cy="1281742"/>
          </a:xfrm>
          <a:prstGeom prst="rect">
            <a:avLst/>
          </a:prstGeom>
        </p:spPr>
      </p:pic>
      <p:pic>
        <p:nvPicPr>
          <p:cNvPr id="13" name="Image 12" descr="girl guitar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852936"/>
            <a:ext cx="1944216" cy="38610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19264" y="0"/>
            <a:ext cx="6624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avie" pitchFamily="82" charset="0"/>
                <a:cs typeface="+mn-cs"/>
              </a:rPr>
              <a:t>L’abri du jardin</a:t>
            </a:r>
            <a:endParaRPr lang="fr-FR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avie" pitchFamily="82" charset="0"/>
              <a:cs typeface="+mn-cs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756576" y="3861048"/>
            <a:ext cx="244475" cy="244475"/>
          </a:xfrm>
          <a:prstGeom prst="rect">
            <a:avLst/>
          </a:prstGeom>
        </p:spPr>
      </p:pic>
      <p:pic>
        <p:nvPicPr>
          <p:cNvPr id="4" name="Image 3" descr="farmer chews straw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9"/>
            <a:ext cx="2620868" cy="4437112"/>
          </a:xfrm>
          <a:prstGeom prst="rect">
            <a:avLst/>
          </a:prstGeom>
        </p:spPr>
      </p:pic>
      <p:pic>
        <p:nvPicPr>
          <p:cNvPr id="6" name="Image 5" descr="gardener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68760"/>
            <a:ext cx="1872208" cy="2612112"/>
          </a:xfrm>
          <a:prstGeom prst="rect">
            <a:avLst/>
          </a:prstGeom>
        </p:spPr>
      </p:pic>
    </p:spTree>
  </p:cSld>
  <p:clrMapOvr>
    <a:masterClrMapping/>
  </p:clrMapOvr>
  <p:transition spd="med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483769" y="0"/>
            <a:ext cx="6660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latin typeface="Ravie" pitchFamily="82" charset="0"/>
              </a:rPr>
              <a:t>La salle à manger</a:t>
            </a:r>
            <a:endParaRPr lang="fr-FR" sz="4000" dirty="0">
              <a:latin typeface="Ravie" pitchFamily="82" charset="0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9540552" y="3789040"/>
            <a:ext cx="244475" cy="244475"/>
          </a:xfrm>
          <a:prstGeom prst="rect">
            <a:avLst/>
          </a:prstGeom>
        </p:spPr>
      </p:pic>
      <p:pic>
        <p:nvPicPr>
          <p:cNvPr id="4" name="Image 3" descr="cat lying down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789040"/>
            <a:ext cx="1832856" cy="905252"/>
          </a:xfrm>
          <a:prstGeom prst="rect">
            <a:avLst/>
          </a:prstGeom>
        </p:spPr>
      </p:pic>
      <p:pic>
        <p:nvPicPr>
          <p:cNvPr id="6" name="Image 5" descr="cat &amp; dog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654040"/>
            <a:ext cx="1592580" cy="12039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563888" y="3933056"/>
            <a:ext cx="44994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avie" pitchFamily="82" charset="0"/>
              </a:rPr>
              <a:t>La chambre</a:t>
            </a:r>
            <a:endParaRPr lang="fr-FR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avie" pitchFamily="82" charset="0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5" cstate="print"/>
          <a:stretch>
            <a:fillRect/>
          </a:stretch>
        </p:blipFill>
        <p:spPr>
          <a:xfrm>
            <a:off x="9900592" y="3861048"/>
            <a:ext cx="244475" cy="244475"/>
          </a:xfrm>
          <a:prstGeom prst="rect">
            <a:avLst/>
          </a:prstGeom>
        </p:spPr>
      </p:pic>
      <p:pic>
        <p:nvPicPr>
          <p:cNvPr id="4" name="Image 3" descr="couple dancing (2)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2348880"/>
            <a:ext cx="5745280" cy="51668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t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0"/>
            <a:ext cx="7308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  <a:latin typeface="Ravie" pitchFamily="82" charset="0"/>
                <a:cs typeface="+mn-cs"/>
              </a:rPr>
              <a:t>La chambre de bébé</a:t>
            </a:r>
            <a:endParaRPr lang="fr-FR" sz="4000" dirty="0">
              <a:ln>
                <a:solidFill>
                  <a:schemeClr val="accent2"/>
                </a:solidFill>
              </a:ln>
              <a:solidFill>
                <a:schemeClr val="bg1"/>
              </a:solidFill>
              <a:latin typeface="Ravie" pitchFamily="82" charset="0"/>
              <a:cs typeface="+mn-cs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612560" y="3140968"/>
            <a:ext cx="244475" cy="244475"/>
          </a:xfrm>
          <a:prstGeom prst="rect">
            <a:avLst/>
          </a:prstGeom>
        </p:spPr>
      </p:pic>
      <p:pic>
        <p:nvPicPr>
          <p:cNvPr id="7" name="Image 6" descr="baby happy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02224"/>
            <a:ext cx="2555776" cy="2555776"/>
          </a:xfrm>
          <a:prstGeom prst="rect">
            <a:avLst/>
          </a:prstGeom>
        </p:spPr>
      </p:pic>
      <p:pic>
        <p:nvPicPr>
          <p:cNvPr id="8" name="Image 7" descr="cat sitting licking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49080"/>
            <a:ext cx="1599658" cy="1575420"/>
          </a:xfrm>
          <a:prstGeom prst="rect">
            <a:avLst/>
          </a:prstGeom>
        </p:spPr>
      </p:pic>
    </p:spTree>
  </p:cSld>
  <p:clrMapOvr>
    <a:masterClrMapping/>
  </p:clrMapOvr>
  <p:transition spd="med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851275" y="0"/>
            <a:ext cx="529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Ravie" pitchFamily="82" charset="0"/>
                <a:cs typeface="+mn-cs"/>
              </a:rPr>
              <a:t>Le bureau</a:t>
            </a:r>
            <a:endParaRPr lang="fr-FR" sz="40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Ravie" pitchFamily="82" charset="0"/>
              <a:cs typeface="+mn-cs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396536" y="3645024"/>
            <a:ext cx="244475" cy="244475"/>
          </a:xfrm>
          <a:prstGeom prst="rect">
            <a:avLst/>
          </a:prstGeom>
        </p:spPr>
      </p:pic>
      <p:pic>
        <p:nvPicPr>
          <p:cNvPr id="1026" name="Picture 2" descr="C:\Users\JANET\AppData\Local\Microsoft\Windows\Temporary Internet Files\Content.IE5\VQM622NX\MC90043460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9872" y="2492896"/>
            <a:ext cx="3078817" cy="4509120"/>
          </a:xfrm>
          <a:prstGeom prst="rect">
            <a:avLst/>
          </a:prstGeom>
          <a:noFill/>
        </p:spPr>
      </p:pic>
      <p:pic>
        <p:nvPicPr>
          <p:cNvPr id="1028" name="Picture 4" descr="C:\Users\JANET\AppData\Local\Microsoft\Windows\Temporary Internet Files\Content.IE5\3DQ1BB40\MM900236264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760">
            <a:off x="6323073" y="3025159"/>
            <a:ext cx="1448925" cy="129288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10044608" y="3789040"/>
            <a:ext cx="244475" cy="244475"/>
          </a:xfrm>
          <a:prstGeom prst="rect">
            <a:avLst/>
          </a:prstGeom>
        </p:spPr>
      </p:pic>
      <p:pic>
        <p:nvPicPr>
          <p:cNvPr id="6" name="Image 5" descr="woman cooking 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300193" cy="717341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0"/>
            <a:ext cx="48593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Ravie" pitchFamily="82" charset="0"/>
                <a:cs typeface="+mn-cs"/>
              </a:rPr>
              <a:t>La cuisine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Ravie" pitchFamily="82" charset="0"/>
              <a:cs typeface="+mn-cs"/>
            </a:endParaRPr>
          </a:p>
        </p:txBody>
      </p:sp>
      <p:pic>
        <p:nvPicPr>
          <p:cNvPr id="9" name="Image 8" descr="door opening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0"/>
            <a:ext cx="4156833" cy="7029400"/>
          </a:xfrm>
          <a:prstGeom prst="rect">
            <a:avLst/>
          </a:prstGeom>
        </p:spPr>
      </p:pic>
    </p:spTree>
  </p:cSld>
  <p:clrMapOvr>
    <a:masterClrMapping/>
  </p:clrMapOvr>
  <p:transition spd="med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635897" y="0"/>
            <a:ext cx="55081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latin typeface="Ravie" pitchFamily="82" charset="0"/>
              </a:rPr>
              <a:t>La salle de bain</a:t>
            </a:r>
            <a:endParaRPr lang="fr-FR" sz="4000" dirty="0">
              <a:latin typeface="Ravie" pitchFamily="82" charset="0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10044608" y="3645024"/>
            <a:ext cx="244475" cy="244475"/>
          </a:xfrm>
          <a:prstGeom prst="rect">
            <a:avLst/>
          </a:prstGeom>
        </p:spPr>
      </p:pic>
      <p:pic>
        <p:nvPicPr>
          <p:cNvPr id="4" name="Image 3" descr="boy in tub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84984"/>
            <a:ext cx="2592287" cy="3573016"/>
          </a:xfrm>
          <a:prstGeom prst="rect">
            <a:avLst/>
          </a:prstGeom>
        </p:spPr>
      </p:pic>
    </p:spTree>
  </p:cSld>
  <p:clrMapOvr>
    <a:masterClrMapping/>
  </p:clrMapOvr>
  <p:transition spd="med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396536" y="3068960"/>
            <a:ext cx="244475" cy="244475"/>
          </a:xfrm>
          <a:prstGeom prst="rect">
            <a:avLst/>
          </a:prstGeom>
        </p:spPr>
      </p:pic>
      <p:pic>
        <p:nvPicPr>
          <p:cNvPr id="4" name="Image 3" descr="cat toilet roll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884368" cy="68618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99792" y="5589240"/>
            <a:ext cx="529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Ravie" pitchFamily="82" charset="0"/>
                <a:cs typeface="+mn-cs"/>
              </a:rPr>
              <a:t>La toilette</a:t>
            </a:r>
            <a:endParaRPr lang="fr-FR" sz="40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Ravie" pitchFamily="82" charset="0"/>
              <a:cs typeface="+mn-cs"/>
            </a:endParaRPr>
          </a:p>
        </p:txBody>
      </p:sp>
    </p:spTree>
  </p:cSld>
  <p:clrMapOvr>
    <a:masterClrMapping/>
  </p:clrMapOvr>
  <p:transition spd="med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47</Words>
  <Application>Microsoft Office PowerPoint</Application>
  <PresentationFormat>On-screen Show (4:3)</PresentationFormat>
  <Paragraphs>20</Paragraphs>
  <Slides>20</Slides>
  <Notes>0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MOURNARD</dc:creator>
  <cp:lastModifiedBy>Gareth Pitchford</cp:lastModifiedBy>
  <cp:revision>23</cp:revision>
  <dcterms:created xsi:type="dcterms:W3CDTF">2010-11-14T13:51:39Z</dcterms:created>
  <dcterms:modified xsi:type="dcterms:W3CDTF">2013-05-08T11:42:29Z</dcterms:modified>
</cp:coreProperties>
</file>