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75" r:id="rId6"/>
    <p:sldId id="260" r:id="rId7"/>
    <p:sldId id="261" r:id="rId8"/>
    <p:sldId id="262" r:id="rId9"/>
    <p:sldId id="276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7" r:id="rId2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7BA05-7EAF-4B74-A3C4-9854661C42F8}" type="datetimeFigureOut">
              <a:rPr lang="fr-FR"/>
              <a:pPr>
                <a:defRPr/>
              </a:pPr>
              <a:t>01/05/2012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207E3-2BEB-45E6-84B5-1D7846F471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482C7-EBD4-46D1-889F-D07CF9B2C9EC}" type="datetimeFigureOut">
              <a:rPr lang="fr-FR"/>
              <a:pPr>
                <a:defRPr/>
              </a:pPr>
              <a:t>01/05/2012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824B4-7FE2-421B-8333-1120D76713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446C-3B3B-4FA4-A38E-631EBBA6996A}" type="datetimeFigureOut">
              <a:rPr lang="fr-FR"/>
              <a:pPr>
                <a:defRPr/>
              </a:pPr>
              <a:t>01/05/2012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E8E2D-C72D-435E-BBFB-4BF1B11F16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B3B9-291A-4B90-9645-6B98E62610E0}" type="datetimeFigureOut">
              <a:rPr lang="fr-FR"/>
              <a:pPr>
                <a:defRPr/>
              </a:pPr>
              <a:t>01/05/2012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D53BC-D84B-48F5-B51E-724589DA720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F6B49-BF88-453C-9DE0-66CC258FADDB}" type="datetimeFigureOut">
              <a:rPr lang="fr-FR"/>
              <a:pPr>
                <a:defRPr/>
              </a:pPr>
              <a:t>01/05/2012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4528C-9E63-4653-8D50-FDC0D9B7581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FE68C-C662-4D87-ABA7-A366697B8B7F}" type="datetimeFigureOut">
              <a:rPr lang="fr-FR"/>
              <a:pPr>
                <a:defRPr/>
              </a:pPr>
              <a:t>01/05/2012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DD0C-EB8A-4F29-B9F9-D477A69B44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27249-56F5-4A73-AC14-7B3DC9842D59}" type="datetimeFigureOut">
              <a:rPr lang="fr-FR"/>
              <a:pPr>
                <a:defRPr/>
              </a:pPr>
              <a:t>01/05/2012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35732-1BB2-4B3F-9B39-FF04D0AA1E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9C8FE-2CC5-422E-931C-119CBCA4FB5C}" type="datetimeFigureOut">
              <a:rPr lang="fr-FR"/>
              <a:pPr>
                <a:defRPr/>
              </a:pPr>
              <a:t>01/05/2012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46B6C-8A98-4B37-A295-FB7531016F1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B452A-DBE0-48BA-8A1B-C8B6951DAD1B}" type="datetimeFigureOut">
              <a:rPr lang="fr-FR"/>
              <a:pPr>
                <a:defRPr/>
              </a:pPr>
              <a:t>01/05/2012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F9994-66FE-4854-B83A-755E990D95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0396F-3367-4E62-B375-59A2428F6035}" type="datetimeFigureOut">
              <a:rPr lang="fr-FR"/>
              <a:pPr>
                <a:defRPr/>
              </a:pPr>
              <a:t>01/05/2012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B3C7B-5502-4971-B468-88F29E3664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AFEB8-69FA-4FFD-B5D5-F0CCB402A0E7}" type="datetimeFigureOut">
              <a:rPr lang="fr-FR"/>
              <a:pPr>
                <a:defRPr/>
              </a:pPr>
              <a:t>01/05/2012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70C2D-268F-4051-BD71-9815EDF2D9A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3AE8E0-4A3B-414D-A35B-EC63C5ED5C0E}" type="datetimeFigureOut">
              <a:rPr lang="fr-FR"/>
              <a:pPr>
                <a:defRPr/>
              </a:pPr>
              <a:t>01/05/2012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D9CD08-D8E6-48B6-8E12-12F4FA5D05B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971550" y="1268413"/>
            <a:ext cx="7272338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Jokerman" pitchFamily="82" charset="0"/>
                <a:cs typeface="+mn-cs"/>
              </a:rPr>
              <a:t>Insectes</a:t>
            </a:r>
            <a:endParaRPr lang="fr-FR" sz="9600" dirty="0">
              <a:solidFill>
                <a:schemeClr val="accent4">
                  <a:lumMod val="20000"/>
                  <a:lumOff val="80000"/>
                </a:schemeClr>
              </a:solidFill>
              <a:latin typeface="Jokerman" pitchFamily="82" charset="0"/>
              <a:cs typeface="+mn-cs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1267" name="Picture 3" descr="C:\Users\Utilisateur\AppData\Local\Microsoft\Windows\Temporary Internet Files\Content.IE5\M4ZJXKMQ\MC90005732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180975"/>
            <a:ext cx="4397375" cy="462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8800" dirty="0" smtClean="0">
                <a:latin typeface="Jokerman" pitchFamily="82" charset="0"/>
              </a:rPr>
              <a:t>les termites (f)</a:t>
            </a:r>
            <a:endParaRPr lang="fr-FR" sz="88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2291" name="Picture 2" descr="C:\Users\Utilisateur\AppData\Local\Microsoft\Windows\Temporary Internet Files\Content.IE5\15RKHX53\MC90043802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-674688"/>
            <a:ext cx="5689600" cy="568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le mille-pattes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3315" name="Picture 3" descr="C:\Users\Utilisateur\AppData\Local\Microsoft\Windows\Temporary Internet Files\Content.IE5\USQFLY1I\MC90005734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333375"/>
            <a:ext cx="4895850" cy="404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le ver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4339" name="Picture 2" descr="C:\Users\Utilisateur\AppData\Local\Microsoft\Windows\Temporary Internet Files\Content.IE5\BRPHJLLS\MC9000839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620713"/>
            <a:ext cx="7519987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la sauterelle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5363" name="Image 5" descr="moth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476250"/>
            <a:ext cx="3024188" cy="36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7200" dirty="0" smtClean="0">
                <a:latin typeface="Jokerman" pitchFamily="82" charset="0"/>
              </a:rPr>
              <a:t>le papillon de nuit</a:t>
            </a:r>
            <a:endParaRPr lang="fr-FR" sz="72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6387" name="Picture 2" descr="C:\Users\Utilisateur\AppData\Local\Microsoft\Windows\Temporary Internet Files\Content.IE5\RSBRH1Y9\MC90034695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0" y="715963"/>
            <a:ext cx="6924675" cy="312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la chenille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7411" name="Picture 2" descr="C:\Users\Utilisateur\AppData\Local\Microsoft\Windows\Temporary Internet Files\Content.IE5\USQFLY1I\MC90034689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549275"/>
            <a:ext cx="5915025" cy="377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la fourmi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8435" name="Picture 2" descr="C:\Users\Utilisateur\AppData\Local\Microsoft\Windows\Temporary Internet Files\Content.IE5\WQ03Z85L\MC90005256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908050"/>
            <a:ext cx="5768975" cy="291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la limace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9459" name="Picture 2" descr="C:\Users\Utilisateur\AppData\Local\Microsoft\Windows\Temporary Internet Files\Content.IE5\WQ03Z85L\MC90043802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-458788"/>
            <a:ext cx="5113338" cy="5111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la libellule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20483" name="Picture 2" descr="C:\Users\Utilisateur\AppData\Local\Microsoft\Windows\Temporary Internet Files\Content.IE5\S4C0PV05\MC90043803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-242888"/>
            <a:ext cx="5400675" cy="5400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le grillon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3075" name="Picture 2" descr="C:\Users\Utilisateur\AppData\Local\Microsoft\Windows\Temporary Internet Files\Content.IE5\RSBRH1Y9\MC90019738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692150"/>
            <a:ext cx="431958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</a:t>
            </a:r>
            <a:r>
              <a:rPr lang="fr-FR" sz="9600" dirty="0" smtClean="0">
                <a:latin typeface="Jokerman" pitchFamily="82" charset="0"/>
              </a:rPr>
              <a:t>a mouche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21507" name="Picture 2" descr="C:\Users\Utilisateur\AppData\Local\Microsoft\Windows\Temporary Internet Files\Content.IE5\RSBRH1Y9\MC9001973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476250"/>
            <a:ext cx="5722937" cy="393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l’escargot (m)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22531" name="Picture 2" descr="C:\Users\Utilisateur\AppData\Local\Microsoft\Windows\Temporary Internet Files\Content.IE5\RSBRH1Y9\MC90043801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-387350"/>
            <a:ext cx="5473700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5" descr="C:\Users\Utilisateur\AppData\Local\Microsoft\Windows\Temporary Internet Files\Content.IE5\RSBRH1Y9\MC90042347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7625" y="3357563"/>
            <a:ext cx="9842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l’abeille (f)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smtClean="0">
                <a:latin typeface="Jokerman" pitchFamily="82" charset="0"/>
              </a:rPr>
              <a:t>le scarabée</a:t>
            </a:r>
            <a:endParaRPr lang="fr-FR" sz="9600" dirty="0">
              <a:latin typeface="Jokerman" pitchFamily="82" charset="0"/>
            </a:endParaRPr>
          </a:p>
        </p:txBody>
      </p:sp>
      <p:pic>
        <p:nvPicPr>
          <p:cNvPr id="23556" name="Picture 2" descr="C:\Users\Utilisateur\AppData\Local\Microsoft\Windows\Temporary Internet Files\Content.IE5\15RKHX53\MC90034689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260350"/>
            <a:ext cx="5256212" cy="484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4099" name="Picture 3" descr="C:\Users\Utilisateur\AppData\Local\Microsoft\Windows\Temporary Internet Files\Content.IE5\RSBRH1Y9\MC90043639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188913"/>
            <a:ext cx="4370388" cy="437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l’araignée (f)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5123" name="Picture 2" descr="C:\Users\Utilisateur\AppData\Local\Microsoft\Windows\Temporary Internet Files\Content.IE5\USQFLY1I\MC90032445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333375"/>
            <a:ext cx="4364037" cy="42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le scorpion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147" name="Picture 2" descr="C:\Users\Utilisateur\AppData\Local\Microsoft\Windows\Temporary Internet Files\Content.IE5\BRPHJLLS\MC9000884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0"/>
            <a:ext cx="4175125" cy="503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le bourdon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7171" name="Picture 2" descr="C:\Users\Utilisateur\AppData\Local\Microsoft\Windows\Temporary Internet Files\Content.IE5\BRPHJLLS\MC90043391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404813"/>
            <a:ext cx="3922712" cy="392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la coccinelle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195" name="Picture 3" descr="C:\Users\Utilisateur\AppData\Local\Microsoft\Windows\Temporary Internet Files\Content.IE5\M4ZJXKMQ\MC90034485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188913"/>
            <a:ext cx="46799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la luciole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9219" name="Picture 2" descr="C:\Users\Utilisateur\AppData\Local\Microsoft\Windows\Temporary Internet Files\Content.IE5\15RKHX53\MC9004380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-315913"/>
            <a:ext cx="5273675" cy="5273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le papillon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avec flèche vers le bas 4"/>
          <p:cNvSpPr/>
          <p:nvPr/>
        </p:nvSpPr>
        <p:spPr>
          <a:xfrm>
            <a:off x="179388" y="260350"/>
            <a:ext cx="8713787" cy="6408738"/>
          </a:xfrm>
          <a:prstGeom prst="downArrow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0243" name="Picture 2" descr="C:\Users\Utilisateur\AppData\Local\Microsoft\Windows\Temporary Internet Files\Content.IE5\M4ZJXKMQ\MC90043803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-242888"/>
            <a:ext cx="5903912" cy="590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>
            <a:spLocks noChangeArrowheads="1"/>
          </p:cNvSpPr>
          <p:nvPr/>
        </p:nvSpPr>
        <p:spPr bwMode="auto">
          <a:xfrm>
            <a:off x="0" y="501332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9600" dirty="0" smtClean="0">
                <a:latin typeface="Jokerman" pitchFamily="82" charset="0"/>
              </a:rPr>
              <a:t>la guêpe</a:t>
            </a:r>
            <a:endParaRPr lang="fr-FR" sz="9600" dirty="0">
              <a:latin typeface="Jokerman" pitchFamily="8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54</Words>
  <Application>Microsoft Office PowerPoint</Application>
  <PresentationFormat>Affichage à l'écran (4:3)</PresentationFormat>
  <Paragraphs>22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JANET</cp:lastModifiedBy>
  <cp:revision>9</cp:revision>
  <dcterms:created xsi:type="dcterms:W3CDTF">2012-04-25T13:04:33Z</dcterms:created>
  <dcterms:modified xsi:type="dcterms:W3CDTF">2012-05-01T08:28:31Z</dcterms:modified>
</cp:coreProperties>
</file>