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1747590-3771-483F-8EF6-22196B046A68}" type="datetimeFigureOut">
              <a:rPr lang="en-GB" smtClean="0"/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DF23F7D-8653-4680-B5B2-A9742BBF4EF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Mes</a:t>
            </a:r>
            <a:r>
              <a:rPr lang="en-GB" dirty="0" smtClean="0"/>
              <a:t> Opinions- My Opinions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JC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99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276872"/>
            <a:ext cx="8568952" cy="4248472"/>
          </a:xfrm>
        </p:spPr>
        <p:txBody>
          <a:bodyPr/>
          <a:lstStyle/>
          <a:p>
            <a:r>
              <a:rPr lang="en-GB" dirty="0" err="1" smtClean="0"/>
              <a:t>J’adore</a:t>
            </a:r>
            <a:r>
              <a:rPr lang="en-GB" dirty="0" smtClean="0"/>
              <a:t>- I love</a:t>
            </a:r>
          </a:p>
          <a:p>
            <a:r>
              <a:rPr lang="en-GB" dirty="0" err="1" smtClean="0"/>
              <a:t>J’aime</a:t>
            </a:r>
            <a:r>
              <a:rPr lang="en-GB" dirty="0" smtClean="0"/>
              <a:t>- I like</a:t>
            </a:r>
          </a:p>
          <a:p>
            <a:r>
              <a:rPr lang="en-GB" dirty="0" smtClean="0"/>
              <a:t>Je </a:t>
            </a:r>
            <a:r>
              <a:rPr lang="en-GB" dirty="0" err="1" smtClean="0"/>
              <a:t>n’aime</a:t>
            </a:r>
            <a:r>
              <a:rPr lang="en-GB" dirty="0" smtClean="0"/>
              <a:t> pas- I don’t like</a:t>
            </a:r>
          </a:p>
          <a:p>
            <a:r>
              <a:rPr lang="en-GB" dirty="0" smtClean="0"/>
              <a:t>Je </a:t>
            </a:r>
            <a:r>
              <a:rPr lang="en-GB" dirty="0" err="1" smtClean="0"/>
              <a:t>déteste</a:t>
            </a:r>
            <a:r>
              <a:rPr lang="en-GB" dirty="0" smtClean="0"/>
              <a:t>- I hate/detest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four opinions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4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204864"/>
            <a:ext cx="8352927" cy="4464496"/>
          </a:xfrm>
        </p:spPr>
        <p:txBody>
          <a:bodyPr/>
          <a:lstStyle/>
          <a:p>
            <a:r>
              <a:rPr lang="en-GB" dirty="0" smtClean="0"/>
              <a:t>Je </a:t>
            </a:r>
            <a:r>
              <a:rPr lang="en-GB" dirty="0" err="1" smtClean="0"/>
              <a:t>t’adore</a:t>
            </a:r>
            <a:r>
              <a:rPr lang="en-GB" dirty="0" smtClean="0"/>
              <a:t>-I adore you.</a:t>
            </a:r>
          </a:p>
          <a:p>
            <a:r>
              <a:rPr lang="en-GB" dirty="0" smtClean="0"/>
              <a:t>Je </a:t>
            </a:r>
            <a:r>
              <a:rPr lang="en-GB" dirty="0" err="1" smtClean="0"/>
              <a:t>t’aime</a:t>
            </a:r>
            <a:r>
              <a:rPr lang="en-GB" dirty="0" smtClean="0"/>
              <a:t>- I love you.</a:t>
            </a:r>
          </a:p>
          <a:p>
            <a:r>
              <a:rPr lang="en-GB" dirty="0" smtClean="0"/>
              <a:t>Je </a:t>
            </a:r>
            <a:r>
              <a:rPr lang="en-GB" dirty="0" err="1" smtClean="0"/>
              <a:t>t’déteste</a:t>
            </a:r>
            <a:r>
              <a:rPr lang="en-GB" dirty="0" smtClean="0"/>
              <a:t>- I hate you.</a:t>
            </a:r>
          </a:p>
          <a:p>
            <a:r>
              <a:rPr lang="en-GB" dirty="0" smtClean="0"/>
              <a:t>Je </a:t>
            </a:r>
            <a:r>
              <a:rPr lang="en-GB" dirty="0" err="1" smtClean="0"/>
              <a:t>t’aime</a:t>
            </a:r>
            <a:r>
              <a:rPr lang="en-GB" dirty="0" smtClean="0"/>
              <a:t> </a:t>
            </a:r>
            <a:r>
              <a:rPr lang="en-GB" dirty="0" err="1" smtClean="0"/>
              <a:t>bien</a:t>
            </a:r>
            <a:r>
              <a:rPr lang="en-GB" dirty="0" smtClean="0"/>
              <a:t>- I fancy you.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 Opinions!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29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1" cy="4176464"/>
          </a:xfrm>
        </p:spPr>
        <p:txBody>
          <a:bodyPr/>
          <a:lstStyle/>
          <a:p>
            <a:r>
              <a:rPr lang="en-GB" dirty="0" smtClean="0"/>
              <a:t>Why do we write and say </a:t>
            </a:r>
            <a:r>
              <a:rPr lang="en-GB" dirty="0" err="1" smtClean="0"/>
              <a:t>j’aime</a:t>
            </a:r>
            <a:r>
              <a:rPr lang="en-GB" dirty="0" smtClean="0"/>
              <a:t>, not je </a:t>
            </a:r>
            <a:r>
              <a:rPr lang="en-GB" dirty="0" err="1" smtClean="0"/>
              <a:t>aime</a:t>
            </a:r>
            <a:r>
              <a:rPr lang="en-GB" dirty="0" smtClean="0"/>
              <a:t>?</a:t>
            </a:r>
          </a:p>
          <a:p>
            <a:endParaRPr lang="en-GB" dirty="0" smtClean="0"/>
          </a:p>
          <a:p>
            <a:r>
              <a:rPr lang="en-GB" dirty="0" smtClean="0"/>
              <a:t>The reason is what we call </a:t>
            </a:r>
            <a:r>
              <a:rPr lang="en-GB" dirty="0"/>
              <a:t>the A, </a:t>
            </a:r>
            <a:r>
              <a:rPr lang="en-GB" dirty="0" err="1"/>
              <a:t>Er</a:t>
            </a:r>
            <a:r>
              <a:rPr lang="en-GB" dirty="0"/>
              <a:t>, </a:t>
            </a:r>
            <a:r>
              <a:rPr lang="en-GB" dirty="0" err="1"/>
              <a:t>Eee</a:t>
            </a:r>
            <a:r>
              <a:rPr lang="en-GB" dirty="0"/>
              <a:t>, Oh, </a:t>
            </a:r>
            <a:r>
              <a:rPr lang="en-GB" dirty="0" err="1"/>
              <a:t>Ooo</a:t>
            </a:r>
            <a:r>
              <a:rPr lang="en-GB" dirty="0"/>
              <a:t>, </a:t>
            </a:r>
            <a:r>
              <a:rPr lang="en-GB" dirty="0" smtClean="0"/>
              <a:t>Ash rule (the a, e, </a:t>
            </a:r>
            <a:r>
              <a:rPr lang="en-GB" dirty="0" err="1" smtClean="0"/>
              <a:t>i</a:t>
            </a:r>
            <a:r>
              <a:rPr lang="en-GB" dirty="0" smtClean="0"/>
              <a:t>, o, u, h rule).</a:t>
            </a:r>
          </a:p>
          <a:p>
            <a:r>
              <a:rPr lang="en-GB" dirty="0" smtClean="0"/>
              <a:t>We avoid a “mushy” sound (try saying je </a:t>
            </a:r>
            <a:r>
              <a:rPr lang="en-GB" dirty="0" err="1" smtClean="0"/>
              <a:t>aime</a:t>
            </a:r>
            <a:r>
              <a:rPr lang="en-GB" dirty="0" smtClean="0"/>
              <a:t>…). </a:t>
            </a:r>
          </a:p>
          <a:p>
            <a:r>
              <a:rPr lang="en-GB" dirty="0" smtClean="0"/>
              <a:t>No words can end in a </a:t>
            </a:r>
            <a:r>
              <a:rPr lang="en-GB" dirty="0" err="1" smtClean="0"/>
              <a:t>vowel+h</a:t>
            </a:r>
            <a:r>
              <a:rPr lang="en-GB" dirty="0" smtClean="0"/>
              <a:t> and be next to another word starting with a </a:t>
            </a:r>
            <a:r>
              <a:rPr lang="en-GB" dirty="0" err="1" smtClean="0"/>
              <a:t>vowel+h</a:t>
            </a:r>
            <a:r>
              <a:rPr lang="en-GB" dirty="0" smtClean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1: A, </a:t>
            </a:r>
            <a:r>
              <a:rPr lang="en-GB" dirty="0" err="1" smtClean="0"/>
              <a:t>Er</a:t>
            </a:r>
            <a:r>
              <a:rPr lang="en-GB" dirty="0" smtClean="0"/>
              <a:t>, </a:t>
            </a:r>
            <a:r>
              <a:rPr lang="en-GB" dirty="0" err="1" smtClean="0"/>
              <a:t>Eee</a:t>
            </a:r>
            <a:r>
              <a:rPr lang="en-GB" dirty="0" smtClean="0"/>
              <a:t>, Oh, </a:t>
            </a:r>
            <a:r>
              <a:rPr lang="en-GB" dirty="0" err="1" smtClean="0"/>
              <a:t>Ooo</a:t>
            </a:r>
            <a:r>
              <a:rPr lang="en-GB" dirty="0" smtClean="0"/>
              <a:t>, Ash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35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420888"/>
            <a:ext cx="8424935" cy="4032448"/>
          </a:xfrm>
        </p:spPr>
        <p:txBody>
          <a:bodyPr/>
          <a:lstStyle/>
          <a:p>
            <a:r>
              <a:rPr lang="en-GB" dirty="0" smtClean="0"/>
              <a:t>Why is it that when we translate a English opinion (I like horses) into French it becomes I like the horses (</a:t>
            </a:r>
            <a:r>
              <a:rPr lang="en-GB" dirty="0" err="1" smtClean="0"/>
              <a:t>J’aime</a:t>
            </a:r>
            <a:r>
              <a:rPr lang="en-GB" dirty="0" smtClean="0"/>
              <a:t> le </a:t>
            </a:r>
            <a:r>
              <a:rPr lang="en-GB" dirty="0" err="1" smtClean="0"/>
              <a:t>chevals</a:t>
            </a:r>
            <a:r>
              <a:rPr lang="en-GB" dirty="0" smtClean="0"/>
              <a:t>)?</a:t>
            </a:r>
          </a:p>
          <a:p>
            <a:endParaRPr lang="en-GB" dirty="0"/>
          </a:p>
          <a:p>
            <a:r>
              <a:rPr lang="en-GB" dirty="0" smtClean="0"/>
              <a:t>This is the basis for rule 2: you MUST put le/la/les in front of your noun and behind your opinion (I like </a:t>
            </a:r>
            <a:r>
              <a:rPr lang="en-GB" b="1" dirty="0" smtClean="0"/>
              <a:t>the </a:t>
            </a:r>
            <a:r>
              <a:rPr lang="en-GB" dirty="0" smtClean="0"/>
              <a:t>[noun]).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2: Le/la/les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177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420888"/>
            <a:ext cx="8640959" cy="4104456"/>
          </a:xfrm>
        </p:spPr>
        <p:txBody>
          <a:bodyPr/>
          <a:lstStyle/>
          <a:p>
            <a:r>
              <a:rPr lang="en-GB" dirty="0" smtClean="0"/>
              <a:t>Whenever we make something negative, we put ne pas around the word (Je ne </a:t>
            </a:r>
            <a:r>
              <a:rPr lang="en-GB" dirty="0" err="1" smtClean="0"/>
              <a:t>suis</a:t>
            </a:r>
            <a:r>
              <a:rPr lang="en-GB" dirty="0" smtClean="0"/>
              <a:t> pas, Je </a:t>
            </a:r>
            <a:r>
              <a:rPr lang="en-GB" dirty="0" err="1" smtClean="0"/>
              <a:t>n’aime</a:t>
            </a:r>
            <a:r>
              <a:rPr lang="en-GB" dirty="0" smtClean="0"/>
              <a:t> pas etc.)</a:t>
            </a:r>
          </a:p>
          <a:p>
            <a:r>
              <a:rPr lang="en-GB" dirty="0" smtClean="0"/>
              <a:t>This is the third rule: to make something negative you put ne pas around your statement ((I) am, (I) like etc.)</a:t>
            </a:r>
          </a:p>
          <a:p>
            <a:r>
              <a:rPr lang="en-GB" dirty="0" smtClean="0"/>
              <a:t>Try making these negative:</a:t>
            </a:r>
          </a:p>
          <a:p>
            <a:r>
              <a:rPr lang="en-GB" dirty="0" smtClean="0"/>
              <a:t>Je </a:t>
            </a:r>
            <a:r>
              <a:rPr lang="en-GB" dirty="0" err="1" smtClean="0"/>
              <a:t>suis</a:t>
            </a:r>
            <a:r>
              <a:rPr lang="en-GB" dirty="0" smtClean="0"/>
              <a:t> (I am)</a:t>
            </a:r>
          </a:p>
          <a:p>
            <a:r>
              <a:rPr lang="en-GB" dirty="0" smtClean="0"/>
              <a:t>Je </a:t>
            </a:r>
            <a:r>
              <a:rPr lang="en-GB" dirty="0" err="1" smtClean="0"/>
              <a:t>déteste</a:t>
            </a:r>
            <a:r>
              <a:rPr lang="en-GB" dirty="0" smtClean="0"/>
              <a:t> (I hate)</a:t>
            </a:r>
          </a:p>
          <a:p>
            <a:r>
              <a:rPr lang="en-GB" dirty="0" err="1" smtClean="0"/>
              <a:t>J’adore</a:t>
            </a:r>
            <a:r>
              <a:rPr lang="en-GB" dirty="0" smtClean="0"/>
              <a:t> (I love)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RULE 3: Transforming into negatives!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09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492896"/>
            <a:ext cx="8424935" cy="3960440"/>
          </a:xfrm>
        </p:spPr>
        <p:txBody>
          <a:bodyPr/>
          <a:lstStyle/>
          <a:p>
            <a:r>
              <a:rPr lang="en-GB" dirty="0" smtClean="0"/>
              <a:t>Translate these sentences into French/English: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 like cats.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Je adore la </a:t>
            </a:r>
            <a:r>
              <a:rPr lang="en-GB" dirty="0" err="1" smtClean="0"/>
              <a:t>souris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Je </a:t>
            </a:r>
            <a:r>
              <a:rPr lang="en-GB" dirty="0" err="1" smtClean="0"/>
              <a:t>déteste</a:t>
            </a:r>
            <a:r>
              <a:rPr lang="en-GB" dirty="0" smtClean="0"/>
              <a:t> le bleu.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 don’t like dogs.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 hate horses.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Translation Practice!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13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060848"/>
            <a:ext cx="8352927" cy="4536504"/>
          </a:xfrm>
        </p:spPr>
        <p:txBody>
          <a:bodyPr>
            <a:normAutofit/>
          </a:bodyPr>
          <a:lstStyle/>
          <a:p>
            <a:r>
              <a:rPr lang="en-GB" dirty="0" smtClean="0"/>
              <a:t>What are the 3 rules?</a:t>
            </a:r>
          </a:p>
          <a:p>
            <a:r>
              <a:rPr lang="en-GB" dirty="0" smtClean="0"/>
              <a:t>Research 5 Infinitives, and answer the questions below: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are they?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do they help/expand your ability to express opinions?</a:t>
            </a:r>
          </a:p>
          <a:p>
            <a:r>
              <a:rPr lang="en-GB" dirty="0" smtClean="0"/>
              <a:t>Translate the sentences below for a merit, using a dictionary (L4 skill):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Je </a:t>
            </a:r>
            <a:r>
              <a:rPr lang="en-GB" dirty="0" err="1" smtClean="0"/>
              <a:t>déteste</a:t>
            </a:r>
            <a:r>
              <a:rPr lang="en-GB" dirty="0" smtClean="0"/>
              <a:t> le clefs.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 smtClean="0"/>
              <a:t>J’aime</a:t>
            </a:r>
            <a:r>
              <a:rPr lang="en-GB" dirty="0" smtClean="0"/>
              <a:t> </a:t>
            </a:r>
            <a:r>
              <a:rPr lang="en-GB" dirty="0"/>
              <a:t>le </a:t>
            </a:r>
            <a:r>
              <a:rPr lang="en-GB" dirty="0" smtClean="0"/>
              <a:t>château.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 smtClean="0"/>
              <a:t>J‘adore</a:t>
            </a:r>
            <a:r>
              <a:rPr lang="en-GB" dirty="0" smtClean="0"/>
              <a:t> </a:t>
            </a:r>
            <a:r>
              <a:rPr lang="en-GB" dirty="0"/>
              <a:t>la </a:t>
            </a:r>
            <a:r>
              <a:rPr lang="en-GB" dirty="0" err="1" smtClean="0"/>
              <a:t>réalité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Je </a:t>
            </a:r>
            <a:r>
              <a:rPr lang="en-GB" dirty="0" err="1"/>
              <a:t>déteste</a:t>
            </a:r>
            <a:r>
              <a:rPr lang="en-GB" dirty="0"/>
              <a:t> </a:t>
            </a:r>
            <a:r>
              <a:rPr lang="en-GB" dirty="0" err="1"/>
              <a:t>mes</a:t>
            </a:r>
            <a:r>
              <a:rPr lang="en-GB" dirty="0"/>
              <a:t> </a:t>
            </a:r>
            <a:r>
              <a:rPr lang="en-GB" dirty="0" err="1" smtClean="0"/>
              <a:t>amis</a:t>
            </a:r>
            <a:r>
              <a:rPr lang="en-GB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Summary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35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</TotalTime>
  <Words>380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Mes Opinions- My Opinions</vt:lpstr>
      <vt:lpstr>The four opinions</vt:lpstr>
      <vt:lpstr>Extra Opinions!</vt:lpstr>
      <vt:lpstr>RULE 1: A, Er, Eee, Oh, Ooo, Ash</vt:lpstr>
      <vt:lpstr>RULE 2: Le/la/les</vt:lpstr>
      <vt:lpstr>RULE 3: Transforming into negatives!</vt:lpstr>
      <vt:lpstr>Translation Practice!</vt:lpstr>
      <vt:lpstr>Lesson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Opinions- My Opinions</dc:title>
  <dc:creator>Jeffrey</dc:creator>
  <cp:lastModifiedBy>Gareth Pitchford</cp:lastModifiedBy>
  <cp:revision>7</cp:revision>
  <dcterms:created xsi:type="dcterms:W3CDTF">2013-03-24T16:53:59Z</dcterms:created>
  <dcterms:modified xsi:type="dcterms:W3CDTF">2013-04-08T09:57:54Z</dcterms:modified>
</cp:coreProperties>
</file>