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11D628-1719-4560-939F-9E33DB4CEBC6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DD7AA-74D3-4E2E-B3BB-BD2FC5C7AC7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971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1C55-AC9D-495C-B71D-800E9970120A}" type="datetimeFigureOut">
              <a:rPr lang="fr-FR" smtClean="0"/>
              <a:pPr/>
              <a:t>04/09/2013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C0039-3303-45C6-AB3D-287481D04F3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67544" y="278092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solidFill>
                  <a:schemeClr val="accent4">
                    <a:lumMod val="75000"/>
                  </a:schemeClr>
                </a:solidFill>
                <a:latin typeface="Ravie" pitchFamily="82" charset="0"/>
              </a:rPr>
              <a:t>le présent</a:t>
            </a:r>
            <a:endParaRPr lang="fr-FR" sz="7200" dirty="0">
              <a:solidFill>
                <a:schemeClr val="accent4">
                  <a:lumMod val="75000"/>
                </a:schemeClr>
              </a:solidFill>
              <a:latin typeface="Ravie" pitchFamily="82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Mes enfants ______________ (apprendre) à conduire.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491880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apprennent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8194" name="Picture 2" descr="C:\Users\JANET\AppData\Local\Microsoft\Windows\Temporary Internet Files\Content.IE5\BXOTVEF5\MC9003704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196752"/>
            <a:ext cx="6604738" cy="35864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Nous ____________ (réussir) à faire l’exercice.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187624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réussissons 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9219" name="Picture 3" descr="C:\Users\JANET\AppData\Local\Microsoft\Windows\Temporary Internet Files\Content.IE5\UZNUW0F9\MC9003975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5400600" cy="478107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Régine _______ (rendre) le livre à son amie.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3568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rend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0242" name="Picture 2" descr="C:\Users\JANET\AppData\Local\Microsoft\Windows\Temporary Internet Files\Content.IE5\BXOTVEF5\MC90043985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8640"/>
            <a:ext cx="4824536" cy="481613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Cette fille ___________ (rougir) facilement.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95736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rougit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1268" name="Picture 4" descr="C:\Users\JANET\AppData\Local\Microsoft\Windows\Temporary Internet Files\Content.IE5\0MTSCJJU\MC90043584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04664"/>
            <a:ext cx="2169839" cy="48466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Mon chien _____________ (comprendre) tout!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03848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comprend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2290" name="Picture 2" descr="C:\Users\JANET\AppData\Local\Microsoft\Windows\Temporary Internet Files\Content.IE5\RIE0EK32\MC900424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48680"/>
            <a:ext cx="4896544" cy="43328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Les fruits _____________ (murir) sur les arbres.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03848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mûrissent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3315" name="Picture 3" descr="C:\Users\JANET\AppData\Local\Microsoft\Windows\Temporary Internet Files\Content.IE5\V8OUAWA0\MC9004259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8640"/>
            <a:ext cx="3528391" cy="486279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4581128"/>
            <a:ext cx="85689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Les étudiants nous _______________ (surprendre) souvent.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301208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surprennent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4338" name="Picture 2" descr="C:\Users\JANET\AppData\Local\Microsoft\Windows\Temporary Internet Files\Content.IE5\IAXNUEQ2\MC9000890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60648"/>
            <a:ext cx="2459937" cy="43310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501317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Nous ____________ (bâtir) une maison en ville.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411760" y="5013176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bâtissons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1027" name="Picture 3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32656"/>
            <a:ext cx="4248472" cy="44977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501317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J’ __________ (attendre) le bus depuis 10 minutes.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3568" y="5013176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attends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2050" name="Picture 2" descr="C:\Users\JANET\AppData\Local\Microsoft\Windows\Temporary Internet Files\Content.IE5\RTKZZQ4P\MC9004354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54888"/>
            <a:ext cx="4449142" cy="43724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501317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J’ __________ (attendre) le bus depuis 10 minutes.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3568" y="5013176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attends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2050" name="Picture 2" descr="C:\Users\JANET\AppData\Local\Microsoft\Windows\Temporary Internet Files\Content.IE5\RTKZZQ4P\MC9004354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554888"/>
            <a:ext cx="4449142" cy="437243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501317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Ta fille __________ (grandir) rapidement.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95736" y="5013176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grandit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3075" name="Picture 3" descr="C:\Users\JANET\AppData\Local\Microsoft\Windows\Temporary Internet Files\Content.IE5\IAXNUEQ2\MC9002320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48680"/>
            <a:ext cx="4294249" cy="43654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4293096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_________________ (vous/comprendre) la question.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35696" y="4221088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Comprenez-vous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4098" name="Picture 2" descr="C:\Users\JANET\AppData\Local\Microsoft\Windows\Temporary Internet Files\Content.IE5\BXOTVEF5\MC90044193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04664"/>
            <a:ext cx="4013348" cy="38716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23528" y="5085184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La soirée ________ (fraîchir), je vais mettre un pull. 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35696" y="5013176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fraîchit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5122" name="Picture 2" descr="C:\Users\JANET\AppData\Local\Microsoft\Windows\Temporary Internet Files\Content.IE5\N5D3RP51\MC90043239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525594"/>
            <a:ext cx="3856186" cy="426829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Tu _________ (répondre) aux questions du professeur.</a:t>
            </a:r>
            <a:endParaRPr lang="fr-FR" sz="48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085184"/>
            <a:ext cx="54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  <a:latin typeface="Bookman Old Style" pitchFamily="18" charset="0"/>
              </a:rPr>
              <a:t>réponds</a:t>
            </a:r>
            <a:endParaRPr lang="fr-FR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6146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5184576" cy="44357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23528" y="332656"/>
            <a:ext cx="8424936" cy="62646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5085184"/>
            <a:ext cx="85689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Les spectateurs ______________ (applaudir) à la fin du concert.</a:t>
            </a:r>
            <a:endParaRPr lang="fr-FR" sz="4400" dirty="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23928" y="5085184"/>
            <a:ext cx="540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srgbClr val="FF0000"/>
                </a:solidFill>
                <a:latin typeface="Bookman Old Style" pitchFamily="18" charset="0"/>
              </a:rPr>
              <a:t>applaudissent</a:t>
            </a:r>
            <a:endParaRPr lang="fr-FR" sz="44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pic>
        <p:nvPicPr>
          <p:cNvPr id="7170" name="Picture 2" descr="C:\Users\JANET\AppData\Local\Microsoft\Windows\Temporary Internet Files\Content.IE5\RIE0EK32\MC90005680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548680"/>
            <a:ext cx="3969366" cy="447006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164</Words>
  <Application>Microsoft Office PowerPoint</Application>
  <PresentationFormat>On-screen Show (4:3)</PresentationFormat>
  <Paragraphs>31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JANET</dc:creator>
  <cp:lastModifiedBy>Gareth Pitchford</cp:lastModifiedBy>
  <cp:revision>4</cp:revision>
  <dcterms:created xsi:type="dcterms:W3CDTF">2013-07-16T17:13:40Z</dcterms:created>
  <dcterms:modified xsi:type="dcterms:W3CDTF">2013-09-04T16:03:12Z</dcterms:modified>
</cp:coreProperties>
</file>