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ANET\Music\wave\french\pronoms%20relatifs%20simples%201.wa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476672"/>
            <a:ext cx="5763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</a:rPr>
              <a:t>Pronoms relatifs</a:t>
            </a:r>
          </a:p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</a:rPr>
              <a:t>simples 1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Jokerman" pitchFamily="8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4221088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Kristen ITC" pitchFamily="66" charset="0"/>
              </a:rPr>
              <a:t>Exemple: </a:t>
            </a:r>
          </a:p>
          <a:p>
            <a:r>
              <a:rPr lang="fr-FR" sz="3600" dirty="0" smtClean="0">
                <a:latin typeface="Kristen ITC" pitchFamily="66" charset="0"/>
              </a:rPr>
              <a:t> </a:t>
            </a:r>
          </a:p>
          <a:p>
            <a:pPr algn="ctr"/>
            <a:r>
              <a:rPr lang="fr-FR" sz="3600" dirty="0" smtClean="0">
                <a:latin typeface="Kristen ITC" pitchFamily="66" charset="0"/>
              </a:rPr>
              <a:t>Il cherche quelqu’un </a:t>
            </a:r>
            <a:r>
              <a:rPr lang="fr-FR" sz="3600" b="1" i="1" u="sng" dirty="0" smtClean="0">
                <a:solidFill>
                  <a:srgbClr val="FF0000"/>
                </a:solidFill>
                <a:latin typeface="Kristen ITC" pitchFamily="66" charset="0"/>
              </a:rPr>
              <a:t>qui</a:t>
            </a:r>
            <a:r>
              <a:rPr lang="fr-FR" sz="3600" dirty="0" smtClean="0">
                <a:latin typeface="Kristen ITC" pitchFamily="66" charset="0"/>
              </a:rPr>
              <a:t> puisse réparer sa voiture. </a:t>
            </a:r>
            <a:endParaRPr lang="fr-FR" sz="3600" dirty="0">
              <a:latin typeface="Kristen ITC" pitchFamily="66" charset="0"/>
            </a:endParaRPr>
          </a:p>
        </p:txBody>
      </p:sp>
      <p:pic>
        <p:nvPicPr>
          <p:cNvPr id="6" name="Image 5" descr="mechanic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1776159"/>
            <a:ext cx="2989866" cy="3465041"/>
          </a:xfrm>
          <a:prstGeom prst="rect">
            <a:avLst/>
          </a:prstGeom>
        </p:spPr>
      </p:pic>
      <p:pic>
        <p:nvPicPr>
          <p:cNvPr id="7" name="pronoms relatifs simples 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12560" y="285293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9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Elle ne comprend pas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________ il a peur.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83768" y="602128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dont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r_Bob-a-peur-2u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11760" y="1124744"/>
            <a:ext cx="4104456" cy="39129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La ville _____ j’habite est très jolie.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79712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où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ville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19672" y="980728"/>
            <a:ext cx="5568619" cy="41764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Le lustre ______ il a acheté est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pour le salon.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15816" y="544522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qu’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lustre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052736"/>
            <a:ext cx="4871368" cy="42484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Kristen ITC" pitchFamily="66" charset="0"/>
              </a:rPr>
              <a:t>_________ me gêne, c'est cette couleur.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536" y="544522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qui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dre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548680"/>
            <a:ext cx="3528392" cy="47045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Je connais la personne 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_______ tu parles.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11760" y="59492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dont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women3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1124744"/>
            <a:ext cx="3528392" cy="4234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_________ est amusant, c’est les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marchés aux puces.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544522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qui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ventes-debarras_clipart_560x29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21" y="1340768"/>
            <a:ext cx="7457267" cy="38884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Tu te souviens du jour ______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elle est arrivée?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52120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où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agendas00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736" y="980728"/>
            <a:ext cx="4392488" cy="43924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Qui sait ____________ est arrivé?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75856" y="544522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qui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mystère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836712"/>
            <a:ext cx="3960440" cy="46469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_________ elle veut, c’est plus 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de temps libre.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35696" y="544522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qu’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fatigue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980728"/>
            <a:ext cx="4107180" cy="457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Elle remercie son amie _____ l’a invitée.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6016" y="544522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chin chin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3728" y="1196751"/>
            <a:ext cx="5112568" cy="40772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476672"/>
            <a:ext cx="5763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</a:rPr>
              <a:t>Pronoms relatifs</a:t>
            </a:r>
          </a:p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</a:rPr>
              <a:t>simples 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Jokerman" pitchFamily="8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2420888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Tempus Sans ITC" pitchFamily="82" charset="0"/>
              </a:rPr>
              <a:t>Ils relient deux phrases et évitent la répétition d'un mot:</a:t>
            </a:r>
          </a:p>
          <a:p>
            <a:pPr algn="ctr"/>
            <a:r>
              <a:rPr lang="fr-FR" sz="3600" dirty="0" smtClean="0">
                <a:latin typeface="Tempus Sans ITC" pitchFamily="82" charset="0"/>
              </a:rPr>
              <a:t> </a:t>
            </a:r>
            <a:r>
              <a:rPr lang="fr-FR" sz="3600" i="1" dirty="0" smtClean="0">
                <a:latin typeface="Tempus Sans ITC" pitchFamily="82" charset="0"/>
              </a:rPr>
              <a:t>J'attends un email; mon frère doit m'envoyer cet email. </a:t>
            </a:r>
          </a:p>
          <a:p>
            <a:pPr algn="ctr"/>
            <a:r>
              <a:rPr lang="fr-FR" sz="3600" i="1" dirty="0" smtClean="0">
                <a:latin typeface="Tempus Sans ITC" pitchFamily="82" charset="0"/>
              </a:rPr>
              <a:t>= </a:t>
            </a:r>
          </a:p>
          <a:p>
            <a:pPr algn="ctr"/>
            <a:r>
              <a:rPr lang="fr-FR" sz="3600" i="1" dirty="0" smtClean="0">
                <a:latin typeface="Tempus Sans ITC" pitchFamily="82" charset="0"/>
              </a:rPr>
              <a:t>J'attends un email </a:t>
            </a:r>
            <a:r>
              <a:rPr lang="fr-FR" sz="3600" b="1" i="1" u="sng" dirty="0" smtClean="0">
                <a:latin typeface="Tempus Sans ITC" pitchFamily="82" charset="0"/>
              </a:rPr>
              <a:t>que</a:t>
            </a:r>
            <a:r>
              <a:rPr lang="fr-FR" sz="3600" i="1" dirty="0" smtClean="0">
                <a:latin typeface="Tempus Sans ITC" pitchFamily="82" charset="0"/>
              </a:rPr>
              <a:t> mon frère doit m'envoyer.</a:t>
            </a:r>
            <a:endParaRPr lang="fr-FR" sz="5400" dirty="0">
              <a:latin typeface="Tempus Sans ITC" pitchFamily="82" charset="0"/>
            </a:endParaRPr>
          </a:p>
        </p:txBody>
      </p:sp>
    </p:spTree>
  </p:cSld>
  <p:clrMapOvr>
    <a:masterClrMapping/>
  </p:clrMapOvr>
  <p:transition advTm="2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La police veut savoir _________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elle se souvient.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52120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dont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police01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836712"/>
            <a:ext cx="3024336" cy="46528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__________ il fait est difficile.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47664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qu’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CorteX_pompier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7704" y="1196752"/>
            <a:ext cx="5671350" cy="3960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Les articles _______ il vend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sont chers.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23928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qu’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glassware shop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980728"/>
            <a:ext cx="6367023" cy="43204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De _________ parles-tu?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71800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quoi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parler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908720"/>
            <a:ext cx="3960440" cy="44254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 rot="19909555">
            <a:off x="323528" y="321297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http://efl-fle-chezvous.monsite-orange.fr/</a:t>
            </a:r>
            <a:endParaRPr lang="fr-FR" sz="3200" dirty="0">
              <a:latin typeface="Kristen ITC" pitchFamily="66" charset="0"/>
            </a:endParaRPr>
          </a:p>
        </p:txBody>
      </p:sp>
      <p:pic>
        <p:nvPicPr>
          <p:cNvPr id="8" name="Image 7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3852" y="5301208"/>
            <a:ext cx="902694" cy="13117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516216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Janet Mournard</a:t>
            </a:r>
            <a:endParaRPr lang="fr-FR" dirty="0"/>
          </a:p>
        </p:txBody>
      </p:sp>
    </p:spTree>
    <p:custDataLst>
      <p:tags r:id="rId1"/>
    </p:custDataLst>
  </p:cSld>
  <p:clrMapOvr>
    <a:masterClrMapping/>
  </p:clrMapOvr>
  <p:transition advTm="179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1268760"/>
            <a:ext cx="698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endParaRPr lang="fr-FR" sz="3600" dirty="0" smtClean="0">
              <a:latin typeface="Kristen ITC" pitchFamily="66" charset="0"/>
            </a:endParaRPr>
          </a:p>
          <a:p>
            <a:pPr algn="ctr"/>
            <a:r>
              <a:rPr lang="fr-FR" sz="3600" dirty="0" smtClean="0">
                <a:latin typeface="Kristen ITC" pitchFamily="66" charset="0"/>
              </a:rPr>
              <a:t> </a:t>
            </a:r>
            <a:r>
              <a:rPr lang="fr-FR" sz="3600" dirty="0" smtClean="0">
                <a:solidFill>
                  <a:srgbClr val="FF0000"/>
                </a:solidFill>
                <a:latin typeface="Kristen ITC" pitchFamily="66" charset="0"/>
              </a:rPr>
              <a:t>qui; que; où;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  <a:latin typeface="Kristen ITC" pitchFamily="66" charset="0"/>
              </a:rPr>
              <a:t>quoi; dont;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  <a:latin typeface="Kristen ITC" pitchFamily="66" charset="0"/>
              </a:rPr>
              <a:t>ce qui; ce que;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  <a:latin typeface="Kristen ITC" pitchFamily="66" charset="0"/>
              </a:rPr>
              <a:t>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</p:spTree>
  </p:cSld>
  <p:clrMapOvr>
    <a:masterClrMapping/>
  </p:clrMapOvr>
  <p:transition advTm="181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J’aime __________ est fabriqué 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dans ce magasin.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15816" y="544522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qui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6" name="Image 5" descr="baker's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7704" y="901605"/>
            <a:ext cx="4752528" cy="45083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custDataLst>
      <p:tags r:id="rId1"/>
    </p:custDataLst>
  </p:cSld>
  <p:clrMapOvr>
    <a:masterClrMapping/>
  </p:clrMapOvr>
  <p:transition advTm="17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À _______ penses-tu?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27784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quoi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pens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764704"/>
            <a:ext cx="5348505" cy="47525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C’est la maison _______ j’habite.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11960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où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house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1720" y="836712"/>
            <a:ext cx="4968552" cy="43744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Savez-vous _________ il fait 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ces jours-ci?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95936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qu’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men8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7744" y="764704"/>
            <a:ext cx="4680520" cy="43272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Connaîtriez-vous quelqu’un ________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vende une voiture?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72200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car.jpe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15616" y="1124744"/>
            <a:ext cx="6751320" cy="38004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Elle n’aime pas le cadre ______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vous lui montrez.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40152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que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painting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3728" y="1124744"/>
            <a:ext cx="4104456" cy="42686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838</Words>
  <Application>Microsoft Office PowerPoint</Application>
  <PresentationFormat>Affichage à l'écran (4:3)</PresentationFormat>
  <Paragraphs>111</Paragraphs>
  <Slides>24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JANET MOURNARD</dc:creator>
  <cp:lastModifiedBy>JANET MOURNARD</cp:lastModifiedBy>
  <cp:revision>8</cp:revision>
  <dcterms:created xsi:type="dcterms:W3CDTF">2016-04-06T16:04:38Z</dcterms:created>
  <dcterms:modified xsi:type="dcterms:W3CDTF">2016-04-22T07:35:31Z</dcterms:modified>
</cp:coreProperties>
</file>