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7E12-C5BF-4396-8EC8-7500AC3B48EE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5903-2504-4237-9FE5-59D47C1FB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179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7E12-C5BF-4396-8EC8-7500AC3B48EE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5903-2504-4237-9FE5-59D47C1FB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484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7E12-C5BF-4396-8EC8-7500AC3B48EE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5903-2504-4237-9FE5-59D47C1FB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722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7E12-C5BF-4396-8EC8-7500AC3B48EE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5903-2504-4237-9FE5-59D47C1FB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156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7E12-C5BF-4396-8EC8-7500AC3B48EE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5903-2504-4237-9FE5-59D47C1FB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51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7E12-C5BF-4396-8EC8-7500AC3B48EE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5903-2504-4237-9FE5-59D47C1FB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43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7E12-C5BF-4396-8EC8-7500AC3B48EE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5903-2504-4237-9FE5-59D47C1FB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983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7E12-C5BF-4396-8EC8-7500AC3B48EE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5903-2504-4237-9FE5-59D47C1FB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283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7E12-C5BF-4396-8EC8-7500AC3B48EE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5903-2504-4237-9FE5-59D47C1FB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17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7E12-C5BF-4396-8EC8-7500AC3B48EE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5903-2504-4237-9FE5-59D47C1FB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66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7E12-C5BF-4396-8EC8-7500AC3B48EE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5903-2504-4237-9FE5-59D47C1FB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29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67E12-C5BF-4396-8EC8-7500AC3B48EE}" type="datetimeFigureOut">
              <a:rPr lang="en-GB" smtClean="0"/>
              <a:t>13/10/2014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A5903-2504-4237-9FE5-59D47C1FB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863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04664"/>
            <a:ext cx="871296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dirty="0" smtClean="0">
                <a:latin typeface="Comic Sans MS" pitchFamily="66" charset="0"/>
              </a:rPr>
              <a:t>French singing</a:t>
            </a:r>
          </a:p>
          <a:p>
            <a:r>
              <a:rPr lang="en-GB" sz="8800" dirty="0" smtClean="0">
                <a:latin typeface="Comic Sans MS" pitchFamily="66" charset="0"/>
              </a:rPr>
              <a:t>   Assembly</a:t>
            </a:r>
            <a:endParaRPr lang="en-GB" sz="8800" dirty="0"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573016"/>
            <a:ext cx="3096344" cy="247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60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5742" y="1671191"/>
            <a:ext cx="58326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u="sng" dirty="0" err="1" smtClean="0">
                <a:latin typeface="Comic Sans MS" pitchFamily="66" charset="0"/>
              </a:rPr>
              <a:t>Enroulez</a:t>
            </a:r>
            <a:r>
              <a:rPr lang="en-GB" sz="5400" b="1" u="sng" dirty="0" smtClean="0">
                <a:latin typeface="Comic Sans MS" pitchFamily="66" charset="0"/>
              </a:rPr>
              <a:t> le </a:t>
            </a:r>
            <a:r>
              <a:rPr lang="en-GB" sz="5400" b="1" u="sng" dirty="0" err="1" smtClean="0">
                <a:latin typeface="Comic Sans MS" pitchFamily="66" charset="0"/>
              </a:rPr>
              <a:t>fil</a:t>
            </a:r>
            <a:r>
              <a:rPr lang="en-GB" sz="5400" b="1" u="sng" dirty="0" smtClean="0">
                <a:latin typeface="Comic Sans MS" pitchFamily="66" charset="0"/>
              </a:rPr>
              <a:t>.</a:t>
            </a:r>
          </a:p>
          <a:p>
            <a:endParaRPr lang="en-GB" sz="3600" dirty="0"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140968"/>
            <a:ext cx="2133600" cy="2143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536" y="623731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Cd #10</a:t>
            </a:r>
            <a:endParaRPr lang="en-GB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15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4481"/>
            <a:ext cx="8208912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err="1" smtClean="0">
                <a:latin typeface="Comic Sans MS" pitchFamily="66" charset="0"/>
              </a:rPr>
              <a:t>Enroulez</a:t>
            </a:r>
            <a:r>
              <a:rPr lang="en-GB" sz="4000" dirty="0" smtClean="0">
                <a:latin typeface="Comic Sans MS" pitchFamily="66" charset="0"/>
              </a:rPr>
              <a:t> le </a:t>
            </a:r>
            <a:r>
              <a:rPr lang="en-GB" sz="4000" dirty="0" err="1" smtClean="0">
                <a:latin typeface="Comic Sans MS" pitchFamily="66" charset="0"/>
              </a:rPr>
              <a:t>fil</a:t>
            </a:r>
            <a:r>
              <a:rPr lang="en-GB" sz="4000" dirty="0" smtClean="0">
                <a:latin typeface="Comic Sans MS" pitchFamily="66" charset="0"/>
              </a:rPr>
              <a:t>, </a:t>
            </a:r>
            <a:r>
              <a:rPr lang="en-GB" sz="4000" dirty="0" err="1">
                <a:latin typeface="Comic Sans MS" pitchFamily="66" charset="0"/>
              </a:rPr>
              <a:t>e</a:t>
            </a:r>
            <a:r>
              <a:rPr lang="en-GB" sz="4000" dirty="0" err="1" smtClean="0">
                <a:latin typeface="Comic Sans MS" pitchFamily="66" charset="0"/>
              </a:rPr>
              <a:t>nroulez</a:t>
            </a:r>
            <a:r>
              <a:rPr lang="en-GB" sz="4000" dirty="0" smtClean="0">
                <a:latin typeface="Comic Sans MS" pitchFamily="66" charset="0"/>
              </a:rPr>
              <a:t> le </a:t>
            </a:r>
            <a:r>
              <a:rPr lang="en-GB" sz="4000" dirty="0" err="1" smtClean="0">
                <a:latin typeface="Comic Sans MS" pitchFamily="66" charset="0"/>
              </a:rPr>
              <a:t>fil</a:t>
            </a:r>
            <a:r>
              <a:rPr lang="en-GB" sz="4000" dirty="0" smtClean="0">
                <a:latin typeface="Comic Sans MS" pitchFamily="66" charset="0"/>
              </a:rPr>
              <a:t>, </a:t>
            </a:r>
            <a:r>
              <a:rPr lang="en-GB" sz="4000" dirty="0" err="1" smtClean="0">
                <a:latin typeface="Comic Sans MS" pitchFamily="66" charset="0"/>
              </a:rPr>
              <a:t>tirez</a:t>
            </a:r>
            <a:r>
              <a:rPr lang="en-GB" sz="4000" dirty="0" smtClean="0">
                <a:latin typeface="Comic Sans MS" pitchFamily="66" charset="0"/>
              </a:rPr>
              <a:t> fort.</a:t>
            </a:r>
          </a:p>
          <a:p>
            <a:r>
              <a:rPr lang="en-GB" sz="4000" dirty="0" err="1" smtClean="0">
                <a:latin typeface="Comic Sans MS" pitchFamily="66" charset="0"/>
              </a:rPr>
              <a:t>Déroulez</a:t>
            </a:r>
            <a:r>
              <a:rPr lang="en-GB" sz="4000" dirty="0" smtClean="0">
                <a:latin typeface="Comic Sans MS" pitchFamily="66" charset="0"/>
              </a:rPr>
              <a:t> le </a:t>
            </a:r>
            <a:r>
              <a:rPr lang="en-GB" sz="4000" dirty="0" err="1" smtClean="0">
                <a:latin typeface="Comic Sans MS" pitchFamily="66" charset="0"/>
              </a:rPr>
              <a:t>fil</a:t>
            </a:r>
            <a:r>
              <a:rPr lang="en-GB" sz="4000" dirty="0" smtClean="0">
                <a:latin typeface="Comic Sans MS" pitchFamily="66" charset="0"/>
              </a:rPr>
              <a:t>, </a:t>
            </a:r>
            <a:r>
              <a:rPr lang="en-GB" sz="4000" dirty="0" err="1" smtClean="0">
                <a:latin typeface="Comic Sans MS" pitchFamily="66" charset="0"/>
              </a:rPr>
              <a:t>déroulez</a:t>
            </a:r>
            <a:r>
              <a:rPr lang="en-GB" sz="4000" dirty="0" smtClean="0">
                <a:latin typeface="Comic Sans MS" pitchFamily="66" charset="0"/>
              </a:rPr>
              <a:t> le </a:t>
            </a:r>
            <a:r>
              <a:rPr lang="en-GB" sz="4000" dirty="0" err="1" smtClean="0">
                <a:latin typeface="Comic Sans MS" pitchFamily="66" charset="0"/>
              </a:rPr>
              <a:t>fil</a:t>
            </a:r>
            <a:r>
              <a:rPr lang="en-GB" sz="4000" dirty="0" smtClean="0">
                <a:latin typeface="Comic Sans MS" pitchFamily="66" charset="0"/>
              </a:rPr>
              <a:t>, </a:t>
            </a:r>
            <a:r>
              <a:rPr lang="en-GB" sz="4000" dirty="0" err="1" smtClean="0">
                <a:latin typeface="Comic Sans MS" pitchFamily="66" charset="0"/>
              </a:rPr>
              <a:t>tirez</a:t>
            </a:r>
            <a:r>
              <a:rPr lang="en-GB" sz="4000" dirty="0" smtClean="0">
                <a:latin typeface="Comic Sans MS" pitchFamily="66" charset="0"/>
              </a:rPr>
              <a:t> fort.</a:t>
            </a:r>
          </a:p>
          <a:p>
            <a:r>
              <a:rPr lang="en-GB" sz="4000" dirty="0" err="1" smtClean="0">
                <a:latin typeface="Comic Sans MS" pitchFamily="66" charset="0"/>
              </a:rPr>
              <a:t>Montrez</a:t>
            </a:r>
            <a:r>
              <a:rPr lang="en-GB" sz="4000" dirty="0" smtClean="0">
                <a:latin typeface="Comic Sans MS" pitchFamily="66" charset="0"/>
              </a:rPr>
              <a:t> le plafond, </a:t>
            </a:r>
            <a:r>
              <a:rPr lang="en-GB" sz="4000" dirty="0" err="1" smtClean="0">
                <a:latin typeface="Comic Sans MS" pitchFamily="66" charset="0"/>
              </a:rPr>
              <a:t>montrez</a:t>
            </a:r>
            <a:r>
              <a:rPr lang="en-GB" sz="4000" dirty="0" smtClean="0">
                <a:latin typeface="Comic Sans MS" pitchFamily="66" charset="0"/>
              </a:rPr>
              <a:t> le sol,</a:t>
            </a:r>
          </a:p>
          <a:p>
            <a:r>
              <a:rPr lang="en-GB" sz="4000" dirty="0" err="1" smtClean="0">
                <a:latin typeface="Comic Sans MS" pitchFamily="66" charset="0"/>
              </a:rPr>
              <a:t>Montrez</a:t>
            </a:r>
            <a:r>
              <a:rPr lang="en-GB" sz="4000" dirty="0" smtClean="0">
                <a:latin typeface="Comic Sans MS" pitchFamily="66" charset="0"/>
              </a:rPr>
              <a:t> à gauche, </a:t>
            </a:r>
            <a:r>
              <a:rPr lang="en-GB" sz="4000" dirty="0" err="1" smtClean="0">
                <a:latin typeface="Comic Sans MS" pitchFamily="66" charset="0"/>
              </a:rPr>
              <a:t>montrez</a:t>
            </a:r>
            <a:r>
              <a:rPr lang="en-GB" sz="4000" dirty="0" smtClean="0">
                <a:latin typeface="Comic Sans MS" pitchFamily="66" charset="0"/>
              </a:rPr>
              <a:t> à </a:t>
            </a:r>
            <a:r>
              <a:rPr lang="en-GB" sz="4000" dirty="0" err="1" smtClean="0">
                <a:latin typeface="Comic Sans MS" pitchFamily="66" charset="0"/>
              </a:rPr>
              <a:t>droite</a:t>
            </a:r>
            <a:r>
              <a:rPr lang="en-GB" sz="4000" dirty="0" smtClean="0">
                <a:latin typeface="Comic Sans MS" pitchFamily="66" charset="0"/>
              </a:rPr>
              <a:t>.</a:t>
            </a:r>
          </a:p>
          <a:p>
            <a:r>
              <a:rPr lang="en-GB" sz="4000" dirty="0" err="1" smtClean="0">
                <a:latin typeface="Comic Sans MS" pitchFamily="66" charset="0"/>
              </a:rPr>
              <a:t>Tapez</a:t>
            </a:r>
            <a:r>
              <a:rPr lang="en-GB" sz="4000" dirty="0" smtClean="0">
                <a:latin typeface="Comic Sans MS" pitchFamily="66" charset="0"/>
              </a:rPr>
              <a:t> </a:t>
            </a:r>
            <a:r>
              <a:rPr lang="en-GB" sz="4000" dirty="0" err="1" smtClean="0">
                <a:latin typeface="Comic Sans MS" pitchFamily="66" charset="0"/>
              </a:rPr>
              <a:t>dans</a:t>
            </a:r>
            <a:r>
              <a:rPr lang="en-GB" sz="4000" dirty="0" smtClean="0">
                <a:latin typeface="Comic Sans MS" pitchFamily="66" charset="0"/>
              </a:rPr>
              <a:t> les mains, un, </a:t>
            </a:r>
            <a:r>
              <a:rPr lang="en-GB" sz="4000" dirty="0" err="1" smtClean="0">
                <a:latin typeface="Comic Sans MS" pitchFamily="66" charset="0"/>
              </a:rPr>
              <a:t>deux</a:t>
            </a:r>
            <a:r>
              <a:rPr lang="en-GB" sz="4000" dirty="0" smtClean="0">
                <a:latin typeface="Comic Sans MS" pitchFamily="66" charset="0"/>
              </a:rPr>
              <a:t>, </a:t>
            </a:r>
            <a:r>
              <a:rPr lang="en-GB" sz="4000" dirty="0" err="1" smtClean="0">
                <a:latin typeface="Comic Sans MS" pitchFamily="66" charset="0"/>
              </a:rPr>
              <a:t>trois</a:t>
            </a:r>
            <a:r>
              <a:rPr lang="en-GB" sz="4000" dirty="0" smtClean="0">
                <a:latin typeface="Comic Sans MS" pitchFamily="66" charset="0"/>
              </a:rPr>
              <a:t>,</a:t>
            </a:r>
          </a:p>
          <a:p>
            <a:r>
              <a:rPr lang="en-GB" sz="4000" dirty="0" smtClean="0">
                <a:latin typeface="Comic Sans MS" pitchFamily="66" charset="0"/>
              </a:rPr>
              <a:t>Les </a:t>
            </a:r>
            <a:r>
              <a:rPr lang="en-GB" sz="4000" dirty="0" err="1" smtClean="0">
                <a:latin typeface="Comic Sans MS" pitchFamily="66" charset="0"/>
              </a:rPr>
              <a:t>deux</a:t>
            </a:r>
            <a:r>
              <a:rPr lang="en-GB" sz="4000" dirty="0" smtClean="0">
                <a:latin typeface="Comic Sans MS" pitchFamily="66" charset="0"/>
              </a:rPr>
              <a:t> mains </a:t>
            </a:r>
            <a:r>
              <a:rPr lang="en-GB" sz="4000" dirty="0" err="1" smtClean="0">
                <a:latin typeface="Comic Sans MS" pitchFamily="66" charset="0"/>
              </a:rPr>
              <a:t>sur</a:t>
            </a:r>
            <a:r>
              <a:rPr lang="en-GB" sz="4000" dirty="0" smtClean="0">
                <a:latin typeface="Comic Sans MS" pitchFamily="66" charset="0"/>
              </a:rPr>
              <a:t> les </a:t>
            </a:r>
            <a:r>
              <a:rPr lang="en-GB" sz="4000" dirty="0" err="1" smtClean="0">
                <a:latin typeface="Comic Sans MS" pitchFamily="66" charset="0"/>
              </a:rPr>
              <a:t>genoux</a:t>
            </a:r>
            <a:r>
              <a:rPr lang="en-GB" sz="4000" dirty="0" smtClean="0">
                <a:latin typeface="Comic Sans MS" pitchFamily="66" charset="0"/>
              </a:rPr>
              <a:t>.</a:t>
            </a:r>
          </a:p>
          <a:p>
            <a:endParaRPr lang="en-GB" sz="5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9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93739" y="1124744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u="sng" dirty="0" smtClean="0">
                <a:latin typeface="Comic Sans MS" pitchFamily="66" charset="0"/>
              </a:rPr>
              <a:t>Frère Jacques</a:t>
            </a:r>
            <a:endParaRPr lang="en-GB" sz="5400" b="1" u="sng" dirty="0"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329100"/>
            <a:ext cx="1478860" cy="15121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420888"/>
            <a:ext cx="2304256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59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88640"/>
            <a:ext cx="871296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Comic Sans MS" pitchFamily="66" charset="0"/>
              </a:rPr>
              <a:t>Frère Jacques, frère Jacques</a:t>
            </a:r>
          </a:p>
          <a:p>
            <a:endParaRPr lang="en-GB" sz="4400" dirty="0" smtClean="0">
              <a:latin typeface="Comic Sans MS" pitchFamily="66" charset="0"/>
            </a:endParaRPr>
          </a:p>
          <a:p>
            <a:r>
              <a:rPr lang="en-GB" sz="4400" dirty="0" err="1" smtClean="0">
                <a:latin typeface="Comic Sans MS" pitchFamily="66" charset="0"/>
              </a:rPr>
              <a:t>Dormez</a:t>
            </a:r>
            <a:r>
              <a:rPr lang="en-GB" sz="4400" dirty="0" smtClean="0">
                <a:latin typeface="Comic Sans MS" pitchFamily="66" charset="0"/>
              </a:rPr>
              <a:t> </a:t>
            </a:r>
            <a:r>
              <a:rPr lang="en-GB" sz="4400" dirty="0" err="1" smtClean="0">
                <a:latin typeface="Comic Sans MS" pitchFamily="66" charset="0"/>
              </a:rPr>
              <a:t>vous</a:t>
            </a:r>
            <a:r>
              <a:rPr lang="en-GB" sz="4400" dirty="0" smtClean="0">
                <a:latin typeface="Comic Sans MS" pitchFamily="66" charset="0"/>
              </a:rPr>
              <a:t>? </a:t>
            </a:r>
            <a:r>
              <a:rPr lang="en-GB" sz="4400" dirty="0" err="1" smtClean="0">
                <a:latin typeface="Comic Sans MS" pitchFamily="66" charset="0"/>
              </a:rPr>
              <a:t>Dormez</a:t>
            </a:r>
            <a:r>
              <a:rPr lang="en-GB" sz="4400" dirty="0" smtClean="0">
                <a:latin typeface="Comic Sans MS" pitchFamily="66" charset="0"/>
              </a:rPr>
              <a:t> </a:t>
            </a:r>
            <a:r>
              <a:rPr lang="en-GB" sz="4400" dirty="0" err="1" smtClean="0">
                <a:latin typeface="Comic Sans MS" pitchFamily="66" charset="0"/>
              </a:rPr>
              <a:t>vous</a:t>
            </a:r>
            <a:r>
              <a:rPr lang="en-GB" sz="4400" dirty="0" smtClean="0">
                <a:latin typeface="Comic Sans MS" pitchFamily="66" charset="0"/>
              </a:rPr>
              <a:t>?</a:t>
            </a:r>
          </a:p>
          <a:p>
            <a:endParaRPr lang="en-GB" sz="4400" dirty="0" smtClean="0">
              <a:latin typeface="Comic Sans MS" pitchFamily="66" charset="0"/>
            </a:endParaRPr>
          </a:p>
          <a:p>
            <a:r>
              <a:rPr lang="en-GB" sz="4400" dirty="0" err="1" smtClean="0">
                <a:latin typeface="Comic Sans MS" pitchFamily="66" charset="0"/>
              </a:rPr>
              <a:t>Sonnez</a:t>
            </a:r>
            <a:r>
              <a:rPr lang="en-GB" sz="4400" dirty="0" smtClean="0">
                <a:latin typeface="Comic Sans MS" pitchFamily="66" charset="0"/>
              </a:rPr>
              <a:t> les </a:t>
            </a:r>
            <a:r>
              <a:rPr lang="en-GB" sz="4400" dirty="0" err="1" smtClean="0">
                <a:latin typeface="Comic Sans MS" pitchFamily="66" charset="0"/>
              </a:rPr>
              <a:t>matines</a:t>
            </a:r>
            <a:r>
              <a:rPr lang="en-GB" sz="4400" dirty="0" smtClean="0">
                <a:latin typeface="Comic Sans MS" pitchFamily="66" charset="0"/>
              </a:rPr>
              <a:t>,</a:t>
            </a:r>
          </a:p>
          <a:p>
            <a:r>
              <a:rPr lang="en-GB" sz="4400" dirty="0" err="1" smtClean="0">
                <a:latin typeface="Comic Sans MS" pitchFamily="66" charset="0"/>
              </a:rPr>
              <a:t>Sonnez</a:t>
            </a:r>
            <a:r>
              <a:rPr lang="en-GB" sz="4400" dirty="0" smtClean="0">
                <a:latin typeface="Comic Sans MS" pitchFamily="66" charset="0"/>
              </a:rPr>
              <a:t> les </a:t>
            </a:r>
            <a:r>
              <a:rPr lang="en-GB" sz="4400" dirty="0" err="1" smtClean="0">
                <a:latin typeface="Comic Sans MS" pitchFamily="66" charset="0"/>
              </a:rPr>
              <a:t>matines</a:t>
            </a:r>
            <a:r>
              <a:rPr lang="en-GB" sz="4400" dirty="0" smtClean="0">
                <a:latin typeface="Comic Sans MS" pitchFamily="66" charset="0"/>
              </a:rPr>
              <a:t>.</a:t>
            </a:r>
          </a:p>
          <a:p>
            <a:endParaRPr lang="en-GB" sz="4400" dirty="0" smtClean="0">
              <a:latin typeface="Comic Sans MS" pitchFamily="66" charset="0"/>
            </a:endParaRPr>
          </a:p>
          <a:p>
            <a:r>
              <a:rPr lang="en-GB" sz="4400" dirty="0" smtClean="0">
                <a:latin typeface="Comic Sans MS" pitchFamily="66" charset="0"/>
              </a:rPr>
              <a:t>Ding, </a:t>
            </a:r>
            <a:r>
              <a:rPr lang="en-GB" sz="4400" dirty="0" err="1" smtClean="0">
                <a:latin typeface="Comic Sans MS" pitchFamily="66" charset="0"/>
              </a:rPr>
              <a:t>dingue</a:t>
            </a:r>
            <a:r>
              <a:rPr lang="en-GB" sz="4400" dirty="0" smtClean="0">
                <a:latin typeface="Comic Sans MS" pitchFamily="66" charset="0"/>
              </a:rPr>
              <a:t>, dong.</a:t>
            </a:r>
          </a:p>
          <a:p>
            <a:r>
              <a:rPr lang="en-GB" sz="4400" dirty="0" smtClean="0">
                <a:latin typeface="Comic Sans MS" pitchFamily="66" charset="0"/>
              </a:rPr>
              <a:t>Ding, </a:t>
            </a:r>
            <a:r>
              <a:rPr lang="en-GB" sz="4400" dirty="0" err="1" smtClean="0">
                <a:latin typeface="Comic Sans MS" pitchFamily="66" charset="0"/>
              </a:rPr>
              <a:t>dingue</a:t>
            </a:r>
            <a:r>
              <a:rPr lang="en-GB" sz="4400" dirty="0" smtClean="0">
                <a:latin typeface="Comic Sans MS" pitchFamily="66" charset="0"/>
              </a:rPr>
              <a:t>, dong.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77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95736" y="1412776"/>
            <a:ext cx="47525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u="sng" dirty="0" smtClean="0">
                <a:latin typeface="Comic Sans MS" pitchFamily="66" charset="0"/>
              </a:rPr>
              <a:t>Tête, </a:t>
            </a:r>
            <a:r>
              <a:rPr lang="en-GB" sz="4800" b="1" u="sng" dirty="0" err="1" smtClean="0">
                <a:latin typeface="Comic Sans MS" pitchFamily="66" charset="0"/>
              </a:rPr>
              <a:t>épaules</a:t>
            </a:r>
            <a:r>
              <a:rPr lang="en-GB" sz="4800" b="1" u="sng" dirty="0" smtClean="0">
                <a:latin typeface="Comic Sans MS" pitchFamily="66" charset="0"/>
              </a:rPr>
              <a:t>, </a:t>
            </a:r>
            <a:r>
              <a:rPr lang="en-GB" sz="4800" b="1" u="sng" dirty="0" err="1" smtClean="0">
                <a:latin typeface="Comic Sans MS" pitchFamily="66" charset="0"/>
              </a:rPr>
              <a:t>genoux,pieds</a:t>
            </a:r>
            <a:r>
              <a:rPr lang="en-GB" sz="4800" b="1" u="sng" dirty="0" smtClean="0">
                <a:latin typeface="Comic Sans MS" pitchFamily="66" charset="0"/>
              </a:rPr>
              <a:t>.</a:t>
            </a:r>
            <a:endParaRPr lang="en-GB" sz="4800" b="1" u="sng" dirty="0">
              <a:latin typeface="Comic Sans MS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594" y="3717031"/>
            <a:ext cx="3646598" cy="23017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7544" y="652534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itchFamily="66" charset="0"/>
              </a:rPr>
              <a:t>Cd #22</a:t>
            </a:r>
            <a:endParaRPr lang="en-GB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6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88640"/>
            <a:ext cx="8784976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latin typeface="Comic Sans MS" pitchFamily="66" charset="0"/>
              </a:rPr>
              <a:t>Tête, </a:t>
            </a:r>
            <a:r>
              <a:rPr lang="en-GB" sz="4800" dirty="0" err="1" smtClean="0">
                <a:latin typeface="Comic Sans MS" pitchFamily="66" charset="0"/>
              </a:rPr>
              <a:t>épaules</a:t>
            </a:r>
            <a:r>
              <a:rPr lang="en-GB" sz="4800" dirty="0" smtClean="0">
                <a:latin typeface="Comic Sans MS" pitchFamily="66" charset="0"/>
              </a:rPr>
              <a:t>, </a:t>
            </a:r>
            <a:r>
              <a:rPr lang="en-GB" sz="4800" dirty="0" err="1" smtClean="0">
                <a:latin typeface="Comic Sans MS" pitchFamily="66" charset="0"/>
              </a:rPr>
              <a:t>genoux</a:t>
            </a:r>
            <a:r>
              <a:rPr lang="en-GB" sz="4800" dirty="0" smtClean="0">
                <a:latin typeface="Comic Sans MS" pitchFamily="66" charset="0"/>
              </a:rPr>
              <a:t>, </a:t>
            </a:r>
            <a:r>
              <a:rPr lang="en-GB" sz="4800" dirty="0" err="1" smtClean="0">
                <a:latin typeface="Comic Sans MS" pitchFamily="66" charset="0"/>
              </a:rPr>
              <a:t>pieds</a:t>
            </a:r>
            <a:endParaRPr lang="en-GB" sz="4800" dirty="0" smtClean="0">
              <a:latin typeface="Comic Sans MS" pitchFamily="66" charset="0"/>
            </a:endParaRPr>
          </a:p>
          <a:p>
            <a:r>
              <a:rPr lang="en-GB" sz="4800" dirty="0" err="1" smtClean="0">
                <a:latin typeface="Comic Sans MS" pitchFamily="66" charset="0"/>
              </a:rPr>
              <a:t>Genoux</a:t>
            </a:r>
            <a:r>
              <a:rPr lang="en-GB" sz="4800" dirty="0" smtClean="0">
                <a:latin typeface="Comic Sans MS" pitchFamily="66" charset="0"/>
              </a:rPr>
              <a:t>, </a:t>
            </a:r>
            <a:r>
              <a:rPr lang="en-GB" sz="4800" dirty="0" err="1" smtClean="0">
                <a:latin typeface="Comic Sans MS" pitchFamily="66" charset="0"/>
              </a:rPr>
              <a:t>pieds</a:t>
            </a:r>
            <a:r>
              <a:rPr lang="en-GB" sz="4800" dirty="0" smtClean="0">
                <a:latin typeface="Comic Sans MS" pitchFamily="66" charset="0"/>
              </a:rPr>
              <a:t>.</a:t>
            </a:r>
          </a:p>
          <a:p>
            <a:r>
              <a:rPr lang="en-GB" sz="4800" dirty="0" smtClean="0">
                <a:latin typeface="Comic Sans MS" pitchFamily="66" charset="0"/>
              </a:rPr>
              <a:t>Tête, </a:t>
            </a:r>
            <a:r>
              <a:rPr lang="en-GB" sz="4800" dirty="0" err="1" smtClean="0">
                <a:latin typeface="Comic Sans MS" pitchFamily="66" charset="0"/>
              </a:rPr>
              <a:t>épaules</a:t>
            </a:r>
            <a:r>
              <a:rPr lang="en-GB" sz="4800" dirty="0" smtClean="0">
                <a:latin typeface="Comic Sans MS" pitchFamily="66" charset="0"/>
              </a:rPr>
              <a:t>, </a:t>
            </a:r>
            <a:r>
              <a:rPr lang="en-GB" sz="4800" dirty="0" err="1" smtClean="0">
                <a:latin typeface="Comic Sans MS" pitchFamily="66" charset="0"/>
              </a:rPr>
              <a:t>genoux</a:t>
            </a:r>
            <a:r>
              <a:rPr lang="en-GB" sz="4800" dirty="0" smtClean="0">
                <a:latin typeface="Comic Sans MS" pitchFamily="66" charset="0"/>
              </a:rPr>
              <a:t>, </a:t>
            </a:r>
            <a:r>
              <a:rPr lang="en-GB" sz="4800" dirty="0" err="1" smtClean="0">
                <a:latin typeface="Comic Sans MS" pitchFamily="66" charset="0"/>
              </a:rPr>
              <a:t>pieds</a:t>
            </a:r>
            <a:endParaRPr lang="en-GB" sz="4800" dirty="0" smtClean="0">
              <a:latin typeface="Comic Sans MS" pitchFamily="66" charset="0"/>
            </a:endParaRPr>
          </a:p>
          <a:p>
            <a:r>
              <a:rPr lang="en-GB" sz="4800" dirty="0" err="1" smtClean="0">
                <a:latin typeface="Comic Sans MS" pitchFamily="66" charset="0"/>
              </a:rPr>
              <a:t>Genoux</a:t>
            </a:r>
            <a:r>
              <a:rPr lang="en-GB" sz="4800" dirty="0" smtClean="0">
                <a:latin typeface="Comic Sans MS" pitchFamily="66" charset="0"/>
              </a:rPr>
              <a:t>, </a:t>
            </a:r>
            <a:r>
              <a:rPr lang="en-GB" sz="4800" dirty="0" err="1" smtClean="0">
                <a:latin typeface="Comic Sans MS" pitchFamily="66" charset="0"/>
              </a:rPr>
              <a:t>pieds</a:t>
            </a:r>
            <a:r>
              <a:rPr lang="en-GB" sz="4800" dirty="0" smtClean="0">
                <a:latin typeface="Comic Sans MS" pitchFamily="66" charset="0"/>
              </a:rPr>
              <a:t>.</a:t>
            </a:r>
          </a:p>
          <a:p>
            <a:r>
              <a:rPr lang="en-GB" sz="4800" dirty="0" smtClean="0">
                <a:latin typeface="Comic Sans MS" pitchFamily="66" charset="0"/>
              </a:rPr>
              <a:t>Les </a:t>
            </a:r>
            <a:r>
              <a:rPr lang="en-GB" sz="4800" dirty="0" err="1" smtClean="0">
                <a:latin typeface="Comic Sans MS" pitchFamily="66" charset="0"/>
              </a:rPr>
              <a:t>yeux</a:t>
            </a:r>
            <a:r>
              <a:rPr lang="en-GB" sz="4800" dirty="0" smtClean="0">
                <a:latin typeface="Comic Sans MS" pitchFamily="66" charset="0"/>
              </a:rPr>
              <a:t>, les </a:t>
            </a:r>
            <a:r>
              <a:rPr lang="en-GB" sz="4800" dirty="0" err="1" smtClean="0">
                <a:latin typeface="Comic Sans MS" pitchFamily="66" charset="0"/>
              </a:rPr>
              <a:t>oreilles</a:t>
            </a:r>
            <a:r>
              <a:rPr lang="en-GB" sz="4800" dirty="0" smtClean="0">
                <a:latin typeface="Comic Sans MS" pitchFamily="66" charset="0"/>
              </a:rPr>
              <a:t>, la bouche et le </a:t>
            </a:r>
            <a:r>
              <a:rPr lang="en-GB" sz="4800" dirty="0" err="1" smtClean="0">
                <a:latin typeface="Comic Sans MS" pitchFamily="66" charset="0"/>
              </a:rPr>
              <a:t>nez</a:t>
            </a:r>
            <a:r>
              <a:rPr lang="en-GB" sz="4800" dirty="0" smtClean="0">
                <a:latin typeface="Comic Sans MS" pitchFamily="66" charset="0"/>
              </a:rPr>
              <a:t>.</a:t>
            </a:r>
          </a:p>
          <a:p>
            <a:r>
              <a:rPr lang="en-GB" sz="4800" dirty="0" smtClean="0">
                <a:latin typeface="Comic Sans MS" pitchFamily="66" charset="0"/>
              </a:rPr>
              <a:t>Tête, </a:t>
            </a:r>
            <a:r>
              <a:rPr lang="en-GB" sz="4800" dirty="0" err="1" smtClean="0">
                <a:latin typeface="Comic Sans MS" pitchFamily="66" charset="0"/>
              </a:rPr>
              <a:t>épaules</a:t>
            </a:r>
            <a:r>
              <a:rPr lang="en-GB" sz="4800" dirty="0" smtClean="0">
                <a:latin typeface="Comic Sans MS" pitchFamily="66" charset="0"/>
              </a:rPr>
              <a:t>, </a:t>
            </a:r>
            <a:r>
              <a:rPr lang="en-GB" sz="4800" dirty="0" err="1" smtClean="0">
                <a:latin typeface="Comic Sans MS" pitchFamily="66" charset="0"/>
              </a:rPr>
              <a:t>genoux</a:t>
            </a:r>
            <a:r>
              <a:rPr lang="en-GB" sz="4800" dirty="0" smtClean="0">
                <a:latin typeface="Comic Sans MS" pitchFamily="66" charset="0"/>
              </a:rPr>
              <a:t>, </a:t>
            </a:r>
            <a:r>
              <a:rPr lang="en-GB" sz="4800" dirty="0" err="1" smtClean="0">
                <a:latin typeface="Comic Sans MS" pitchFamily="66" charset="0"/>
              </a:rPr>
              <a:t>pieds</a:t>
            </a:r>
            <a:endParaRPr lang="en-GB" sz="4800" dirty="0" smtClean="0">
              <a:latin typeface="Comic Sans MS" pitchFamily="66" charset="0"/>
            </a:endParaRPr>
          </a:p>
          <a:p>
            <a:r>
              <a:rPr lang="en-GB" sz="4800" dirty="0" err="1" smtClean="0">
                <a:latin typeface="Comic Sans MS" pitchFamily="66" charset="0"/>
              </a:rPr>
              <a:t>Genoux</a:t>
            </a:r>
            <a:r>
              <a:rPr lang="en-GB" sz="4800" dirty="0" smtClean="0">
                <a:latin typeface="Comic Sans MS" pitchFamily="66" charset="0"/>
              </a:rPr>
              <a:t>, </a:t>
            </a:r>
            <a:r>
              <a:rPr lang="en-GB" sz="4800" dirty="0" err="1" smtClean="0">
                <a:latin typeface="Comic Sans MS" pitchFamily="66" charset="0"/>
              </a:rPr>
              <a:t>pieds</a:t>
            </a:r>
            <a:r>
              <a:rPr lang="en-GB" sz="4800" dirty="0" smtClean="0">
                <a:latin typeface="Comic Sans MS" pitchFamily="66" charset="0"/>
              </a:rPr>
              <a:t>.</a:t>
            </a:r>
          </a:p>
          <a:p>
            <a:endParaRPr lang="en-GB" sz="4800" dirty="0" smtClean="0">
              <a:latin typeface="Comic Sans MS" pitchFamily="66" charset="0"/>
            </a:endParaRPr>
          </a:p>
          <a:p>
            <a:endParaRPr lang="en-GB" sz="4800" dirty="0" smtClean="0">
              <a:latin typeface="Comic Sans MS" pitchFamily="66" charset="0"/>
            </a:endParaRPr>
          </a:p>
          <a:p>
            <a:endParaRPr lang="en-GB" sz="4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87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154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GARETH</cp:lastModifiedBy>
  <cp:revision>14</cp:revision>
  <dcterms:created xsi:type="dcterms:W3CDTF">2013-03-11T19:49:40Z</dcterms:created>
  <dcterms:modified xsi:type="dcterms:W3CDTF">2014-10-13T13:34:28Z</dcterms:modified>
</cp:coreProperties>
</file>