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79" r:id="rId3"/>
    <p:sldId id="277" r:id="rId4"/>
    <p:sldId id="273" r:id="rId5"/>
    <p:sldId id="256" r:id="rId6"/>
    <p:sldId id="267" r:id="rId7"/>
    <p:sldId id="266" r:id="rId8"/>
    <p:sldId id="268" r:id="rId9"/>
    <p:sldId id="269" r:id="rId10"/>
    <p:sldId id="270" r:id="rId11"/>
    <p:sldId id="271" r:id="rId12"/>
    <p:sldId id="272" r:id="rId13"/>
    <p:sldId id="274" r:id="rId14"/>
    <p:sldId id="275" r:id="rId15"/>
    <p:sldId id="276" r:id="rId16"/>
    <p:sldId id="278" r:id="rId17"/>
    <p:sldId id="283" r:id="rId18"/>
    <p:sldId id="280" r:id="rId19"/>
    <p:sldId id="281" r:id="rId20"/>
    <p:sldId id="282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38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45E44-07F3-4EE9-A721-D443D117E578}" type="datetimeFigureOut">
              <a:rPr lang="fr-FR" smtClean="0"/>
              <a:pPr/>
              <a:t>05/06/2014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B50B3-1A4E-4FB5-9DDB-9C3A0A5B142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0.wav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1.wav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2.wav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3.wav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4.wav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5.wav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6.wav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7.wav"/><Relationship Id="rId4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8.wav"/><Relationship Id="rId4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19.wav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.wav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20.wav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3.wav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4.wav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5.wav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6.wav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7.wav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8.wav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1.xml"/><Relationship Id="rId1" Type="http://schemas.openxmlformats.org/officeDocument/2006/relationships/audio" Target="../media/audio9.wav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ZoneTexte 2"/>
          <p:cNvSpPr txBox="1"/>
          <p:nvPr/>
        </p:nvSpPr>
        <p:spPr>
          <a:xfrm>
            <a:off x="1115616" y="1556792"/>
            <a:ext cx="684076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Ravie" pitchFamily="82" charset="0"/>
              </a:rPr>
              <a:t>La Voix </a:t>
            </a:r>
          </a:p>
          <a:p>
            <a:pPr algn="ctr"/>
            <a:r>
              <a:rPr lang="fr-FR" sz="8800" dirty="0" smtClean="0">
                <a:ln>
                  <a:solidFill>
                    <a:schemeClr val="accent4">
                      <a:lumMod val="75000"/>
                    </a:schemeClr>
                  </a:solidFill>
                </a:ln>
                <a:solidFill>
                  <a:schemeClr val="bg1"/>
                </a:solidFill>
                <a:latin typeface="Ravie" pitchFamily="82" charset="0"/>
              </a:rPr>
              <a:t>Passive</a:t>
            </a:r>
            <a:endParaRPr lang="fr-FR" sz="8800" dirty="0">
              <a:ln>
                <a:solidFill>
                  <a:schemeClr val="accent4">
                    <a:lumMod val="75000"/>
                  </a:schemeClr>
                </a:solidFill>
              </a:ln>
              <a:solidFill>
                <a:schemeClr val="bg1"/>
              </a:solidFill>
              <a:latin typeface="Ravie" pitchFamily="82" charset="0"/>
            </a:endParaRPr>
          </a:p>
        </p:txBody>
      </p:sp>
      <p:pic>
        <p:nvPicPr>
          <p:cNvPr id="5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3" cstate="email"/>
          <a:stretch>
            <a:fillRect/>
          </a:stretch>
        </p:blipFill>
        <p:spPr>
          <a:xfrm>
            <a:off x="9540552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87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Les fleurs ______________ (mettre) 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dans un vase.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43808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seront mises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futur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5123" name="Picture 3" descr="C:\Users\JANET\AppData\Local\Microsoft\Windows\Temporary Internet Files\Content.IE5\41RWTR3Q\MC900435809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699792" y="620688"/>
            <a:ext cx="4248472" cy="4286919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414908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35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L’os ______________ (déterrer) par 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chien.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547664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a été déterré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62068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passé composé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6146" name="Picture 2" descr="C:\Users\JANET\AppData\Local\Microsoft\Windows\Temporary Internet Files\Content.IE5\UZNUW0F9\MC900434597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619672" y="692696"/>
            <a:ext cx="6896962" cy="3672408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400506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73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pain ______________ cuire) 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tous les jours.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771800" y="508518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est cuit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90872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7170" name="Picture 2" descr="C:\Users\JANET\AppData\Local\Microsoft\Windows\Temporary Internet Files\Content.IE5\RTKZZQ4P\MC90033407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800" y="476672"/>
            <a:ext cx="4608512" cy="4312383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386104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02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C:\Users\JANET\AppData\Local\Microsoft\Windows\Temporary Internet Files\Content.IE5\UZNUW0F9\MC900287504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808" y="332656"/>
            <a:ext cx="3600400" cy="4348112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683568" y="508518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J’espère que le voleur ______________ (attraper) bientôt.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552" y="566124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sera attrapé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407707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futur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378904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16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Un nouveau traitement ____________ (prescrire) si nécessaire.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652120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serait prescrit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conditionnel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2052" name="Picture 4" descr="C:\Users\JANET\AppData\Local\Microsoft\Windows\Temporary Internet Files\Content.IE5\Y6L8EA7O\MC90023838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764704"/>
            <a:ext cx="3423933" cy="4259425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24528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3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50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fauteuil _____________ (griffer) 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souvent par le chat.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87824" y="508518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est griffé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8196" name="Picture 4" descr="C:\Users\JANET\AppData\Local\Microsoft\Windows\Temporary Internet Files\Content.IE5\0MTSCJJU\MC90044138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59832" y="548680"/>
            <a:ext cx="3980546" cy="4192745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371703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602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nouvel immeuble _______________ (construire) en ce moment.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76056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est construit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9218" name="Picture 2" descr="C:\Users\JANET\AppData\Local\Microsoft\Windows\Temporary Internet Files\Content.IE5\N5D3RP51\MC90036058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476672"/>
            <a:ext cx="4643248" cy="4320480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24528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55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Emma _______________ (apprécier) par ses camarades de classe.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259632" y="5085184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est apprécié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12474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13315" name="Picture 3" descr="C:\Users\JANET\AppData\Local\Microsoft\Windows\Temporary Internet Files\Content.IE5\UZNUW0F9\MC90038321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548680"/>
            <a:ext cx="3024336" cy="4707444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386104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62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L’étudiant ______________ (féliciter)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pour son travail.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843808" y="508518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est félicité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10242" name="Picture 2" descr="C:\Users\JANET\AppData\Local\Microsoft\Windows\Temporary Internet Files\Content.IE5\EPWDIZC7\MC90007118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11760" y="476672"/>
            <a:ext cx="5005240" cy="4392488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400506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91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Les diplômes ___________________ (distribuer) aux étudiants.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635896" y="501317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ont été distribués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12474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passé composé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11266" name="Picture 2" descr="C:\Users\JANET\AppData\Local\Microsoft\Windows\Temporary Internet Files\Content.IE5\XISZQ3N6\MC90008864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131840" y="476672"/>
            <a:ext cx="3538233" cy="4050610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24528" y="400506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263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nouvel immeuble _______________ (terminer) le mois dernier.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076056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fut terminé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passé simple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9218" name="Picture 2" descr="C:\Users\JANET\AppData\Local\Microsoft\Windows\Temporary Internet Files\Content.IE5\N5D3RP51\MC900360580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476672"/>
            <a:ext cx="4643248" cy="4320480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468544" y="378904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5984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La maison _________________ (entourer) d’arbres.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203848" y="5013176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est entourée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23528" y="1124744"/>
            <a:ext cx="2592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12290" name="Picture 2" descr="C:\Program Files (x86)\Microsoft Office\MEDIA\CAGCAT10\j0090386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23728" y="548680"/>
            <a:ext cx="4968552" cy="425201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24528" y="342900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56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fauteuil _____________ (griffer) 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souvent par le chat.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059832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a été griffé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467544" y="1124744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passé composé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8196" name="Picture 4" descr="C:\Users\JANET\AppData\Local\Microsoft\Windows\Temporary Internet Files\Content.IE5\0MTSCJJU\MC900441386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059832" y="548680"/>
            <a:ext cx="3980546" cy="4192745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3501008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6096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pain ______________ cuire) 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ce matin à 4h.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699792" y="508518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fut cuit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251520" y="90872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passe simple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7170" name="Picture 2" descr="C:\Users\JANET\AppData\Local\Microsoft\Windows\Temporary Internet Files\Content.IE5\RTKZZQ4P\MC900334078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71800" y="476672"/>
            <a:ext cx="4608512" cy="4312383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4149080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237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6" name="Picture 2" descr="C:\Users\JANET\AppData\Local\Microsoft\Windows\Temporary Internet Files\Content.IE5\UZNUW0F9\MC900287504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43808" y="332656"/>
            <a:ext cx="3600400" cy="4348112"/>
          </a:xfrm>
          <a:prstGeom prst="rect">
            <a:avLst/>
          </a:prstGeom>
          <a:noFill/>
        </p:spPr>
      </p:pic>
      <p:sp>
        <p:nvSpPr>
          <p:cNvPr id="6" name="ZoneTexte 5"/>
          <p:cNvSpPr txBox="1"/>
          <p:nvPr/>
        </p:nvSpPr>
        <p:spPr>
          <a:xfrm>
            <a:off x="683568" y="508518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voleur ___________________ (attraper) par la police.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51920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a été attrapé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11560" y="4077072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passé composé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371703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678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83568" y="5085184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chèque ______________ (signer) par le directeur.  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31840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sera signé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pic>
        <p:nvPicPr>
          <p:cNvPr id="2050" name="Picture 2" descr="C:\Users\JANET\AppData\Local\Microsoft\Windows\Temporary Internet Files\Content.IE5\41RWTR3Q\MC900058912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411760" y="476672"/>
            <a:ext cx="4630170" cy="4248472"/>
          </a:xfrm>
          <a:prstGeom prst="rect">
            <a:avLst/>
          </a:prstGeom>
          <a:noFill/>
        </p:spPr>
      </p:pic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futur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24528" y="357301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8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769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Un nouveau traitement ____________ (prescrire) par le médecin.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99584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est prescrit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2052" name="Picture 4" descr="C:\Users\JANET\AppData\Local\Microsoft\Windows\Temporary Internet Files\Content.IE5\Y6L8EA7O\MC90023838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87824" y="764704"/>
            <a:ext cx="3423933" cy="4259425"/>
          </a:xfrm>
          <a:prstGeom prst="rect">
            <a:avLst/>
          </a:prstGeom>
          <a:noFill/>
        </p:spPr>
      </p:pic>
      <p:pic>
        <p:nvPicPr>
          <p:cNvPr id="10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24528" y="4005064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745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Les fruits _______________ ramasser) en ce moment.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699792" y="5013176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sont ramassés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présent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3078" name="Picture 6" descr="C:\Users\JANET\AppData\Local\Microsoft\Windows\Temporary Internet Files\Content.IE5\0MTSCJJU\MC900358563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339752" y="764704"/>
            <a:ext cx="5171930" cy="396044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96536" y="4293096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1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4044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audio>
          </p:childTnLst>
        </p:cTn>
      </p:par>
    </p:tnLst>
    <p:bldLst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395536" y="404664"/>
            <a:ext cx="8352928" cy="612068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179512" y="5085184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Le facteur _____________ (mordre) </a:t>
            </a:r>
          </a:p>
          <a:p>
            <a:pPr algn="ctr"/>
            <a:r>
              <a:rPr lang="fr-FR" sz="3600" b="1" dirty="0" smtClean="0">
                <a:solidFill>
                  <a:schemeClr val="accent4">
                    <a:lumMod val="50000"/>
                  </a:schemeClr>
                </a:solidFill>
                <a:latin typeface="Kristen ITC" pitchFamily="66" charset="0"/>
              </a:rPr>
              <a:t>par le chien. </a:t>
            </a:r>
            <a:endParaRPr lang="fr-FR" sz="3600" b="1" dirty="0">
              <a:solidFill>
                <a:schemeClr val="accent4">
                  <a:lumMod val="50000"/>
                </a:schemeClr>
              </a:solidFill>
              <a:latin typeface="Kristen ITC" pitchFamily="66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915816" y="5085184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  <a:latin typeface="Kristen ITC" pitchFamily="66" charset="0"/>
              </a:rPr>
              <a:t>était mordu</a:t>
            </a:r>
            <a:endParaRPr lang="fr-FR" sz="3600" dirty="0">
              <a:solidFill>
                <a:srgbClr val="FF0000"/>
              </a:solidFill>
              <a:latin typeface="Kristen ITC" pitchFamily="66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83568" y="1124744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 smtClean="0">
                <a:latin typeface="Kristen ITC" pitchFamily="66" charset="0"/>
              </a:rPr>
              <a:t>l’imparfait</a:t>
            </a:r>
            <a:endParaRPr lang="fr-FR" sz="2400" dirty="0">
              <a:latin typeface="Kristen ITC" pitchFamily="66" charset="0"/>
            </a:endParaRPr>
          </a:p>
        </p:txBody>
      </p:sp>
      <p:pic>
        <p:nvPicPr>
          <p:cNvPr id="4098" name="Picture 2" descr="C:\Users\JANET\AppData\Local\Microsoft\Windows\Temporary Internet Files\Content.IE5\Y6L8EA7O\MC900424162[1].wmf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275856" y="404664"/>
            <a:ext cx="3215605" cy="4243424"/>
          </a:xfrm>
          <a:prstGeom prst="rect">
            <a:avLst/>
          </a:prstGeom>
          <a:noFill/>
        </p:spPr>
      </p:pic>
      <p:pic>
        <p:nvPicPr>
          <p:cNvPr id="9" name="Son enregistré">
            <a:hlinkClick r:id="" action="ppaction://media"/>
          </p:cNvPr>
          <p:cNvPicPr>
            <a:picLocks noRot="1" noChangeAspect="1"/>
          </p:cNvPicPr>
          <p:nvPr>
            <a:wavAudioFile r:embed="rId1" name="Son enregistré"/>
          </p:nvPr>
        </p:nvPicPr>
        <p:blipFill>
          <a:blip r:embed="rId4" cstate="email"/>
          <a:stretch>
            <a:fillRect/>
          </a:stretch>
        </p:blipFill>
        <p:spPr>
          <a:xfrm>
            <a:off x="9324528" y="4077072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900"/>
                            </p:stCondLst>
                            <p:childTnLst>
                              <p:par>
                                <p:cTn id="12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" dur="3912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259</Words>
  <Application>Microsoft Office PowerPoint</Application>
  <PresentationFormat>On-screen Show (4:3)</PresentationFormat>
  <Paragraphs>67</Paragraphs>
  <Slides>20</Slides>
  <Notes>0</Notes>
  <HiddenSlides>0</HiddenSlides>
  <MMClips>20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JANET</dc:creator>
  <cp:lastModifiedBy>Gareth Pitchford</cp:lastModifiedBy>
  <cp:revision>12</cp:revision>
  <dcterms:created xsi:type="dcterms:W3CDTF">2014-04-16T12:22:00Z</dcterms:created>
  <dcterms:modified xsi:type="dcterms:W3CDTF">2014-06-05T19:59:43Z</dcterms:modified>
</cp:coreProperties>
</file>