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9" r:id="rId2"/>
    <p:sldId id="256" r:id="rId3"/>
    <p:sldId id="257" r:id="rId4"/>
    <p:sldId id="258" r:id="rId5"/>
    <p:sldId id="259" r:id="rId6"/>
    <p:sldId id="260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61" r:id="rId21"/>
    <p:sldId id="262" r:id="rId22"/>
    <p:sldId id="263" r:id="rId23"/>
    <p:sldId id="264" r:id="rId24"/>
    <p:sldId id="265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>
        <p:scale>
          <a:sx n="75" d="100"/>
          <a:sy n="75" d="100"/>
        </p:scale>
        <p:origin x="-123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E21FDA-D4FE-8B44-B74B-BB694AD8522F}" type="datetimeFigureOut">
              <a:rPr lang="en-US" altLang="zh-CN"/>
              <a:pPr/>
              <a:t>11/7/2012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94C9E-2F6C-444B-B3F1-5C44A53F425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541838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D24B01-641F-FE46-822D-C88DE8FD5B40}" type="datetimeFigureOut">
              <a:rPr lang="en-US" altLang="zh-CN"/>
              <a:pPr/>
              <a:t>11/7/2012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12658-EE03-6044-8136-13F4C0532E5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474175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3766D-C3FB-624F-8E1D-56F9431D53E5}" type="datetimeFigureOut">
              <a:rPr lang="en-US" altLang="zh-CN"/>
              <a:pPr/>
              <a:t>11/7/2012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BB4F0-9CAA-FD45-B5E5-8CF747C1DC6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865021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70F58F-7117-A740-8D11-9F5F32416BF0}" type="datetimeFigureOut">
              <a:rPr lang="en-US" altLang="zh-CN"/>
              <a:pPr/>
              <a:t>11/7/2012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DF723-FAF5-1646-9B5C-9828FA8AC67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931539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518FB0-CDC6-DC4A-AB6D-22DAC4F5A121}" type="datetimeFigureOut">
              <a:rPr lang="en-US" altLang="zh-CN"/>
              <a:pPr/>
              <a:t>11/7/2012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7E94A-D0AA-084E-9B11-25F56FD3424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137267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813937-D2F0-C640-9998-B3F22510A4BC}" type="datetimeFigureOut">
              <a:rPr lang="en-US" altLang="zh-CN"/>
              <a:pPr/>
              <a:t>11/7/2012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C862E-EB7A-9840-9E41-AD09A6AECAF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763112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32024C-D276-1447-8674-071B591B00AA}" type="datetimeFigureOut">
              <a:rPr lang="en-US" altLang="zh-CN"/>
              <a:pPr/>
              <a:t>11/7/2012</a:t>
            </a:fld>
            <a:endParaRPr lang="en-GB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E6958-8BB5-2C41-8D2B-2FEE80BAE9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133745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0538F4-9E60-644A-8A60-E60CAA647E68}" type="datetimeFigureOut">
              <a:rPr lang="en-US" altLang="zh-CN"/>
              <a:pPr/>
              <a:t>11/7/2012</a:t>
            </a:fld>
            <a:endParaRPr lang="en-GB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048E6-BA05-6347-B1F2-DAB4DB2FBFC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448505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68F4F9-064F-6042-8138-F6FD570616D3}" type="datetimeFigureOut">
              <a:rPr lang="en-US" altLang="zh-CN"/>
              <a:pPr/>
              <a:t>11/7/2012</a:t>
            </a:fld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105C6-ACA0-C34E-8139-A746841741E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675985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BD2517-C6C1-2245-9436-8A02F2935D9F}" type="datetimeFigureOut">
              <a:rPr lang="en-US" altLang="zh-CN"/>
              <a:pPr/>
              <a:t>11/7/2012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002A5-2F50-7A48-A04D-887A504AFB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512764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>
            <a:spLocks noChangeArrowheads="1"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5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  <a:miter lim="800000"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63500" dist="6350" dir="12899787" algn="tl" rotWithShape="0">
              <a:srgbClr val="000000">
                <a:alpha val="46999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>
              <a:latin typeface="Constantia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>
              <a:latin typeface="Constanti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AE2DDC-5778-3048-8BC4-CE565974622C}" type="datetimeFigureOut">
              <a:rPr lang="en-US" altLang="zh-CN"/>
              <a:pPr/>
              <a:t>11/7/2012</a:t>
            </a:fld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74AC5FDF-3C64-5647-AAD2-0D7929B1304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056902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>
              <a:latin typeface="Constantia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>
              <a:latin typeface="Constantia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</a:defRPr>
            </a:lvl1pPr>
          </a:lstStyle>
          <a:p>
            <a:fld id="{07B52796-4193-2D46-B9E8-59D5891D5E49}" type="datetimeFigureOut">
              <a:rPr lang="en-US" altLang="zh-CN"/>
              <a:pPr/>
              <a:t>11/7/2012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332B9815-C258-1B42-833D-C06A3AD24AD2}" type="slidenum">
              <a:rPr lang="en-GB"/>
              <a:pPr/>
              <a:t>‹#›</a:t>
            </a:fld>
            <a:endParaRPr lang="en-GB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7" r:id="rId9"/>
    <p:sldLayoutId id="2147483765" r:id="rId10"/>
    <p:sldLayoutId id="2147483766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charset="0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charset="0"/>
        <a:buChar char="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CN" altLang="en-US" dirty="0" smtClean="0"/>
              <a:t>宠物</a:t>
            </a:r>
            <a:endParaRPr kumimoji="1"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887608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AU" altLang="zh-CN" sz="9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shé</a:t>
            </a:r>
            <a:endParaRPr kumimoji="1" lang="zh-CN" altLang="en-US" sz="9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4" name="Content Placeholder 3" descr="snak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307" r="-2030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5868144" y="332656"/>
            <a:ext cx="15121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9600" dirty="0"/>
              <a:t>蛇</a:t>
            </a:r>
            <a:endParaRPr lang="en-AU" altLang="zh-CN" sz="9600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337793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AU" altLang="zh-CN" sz="9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shŭ</a:t>
            </a:r>
            <a:endParaRPr kumimoji="1" lang="zh-CN" altLang="en-US" sz="9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4" name="Content Placeholder 3" descr="mice wallpaper_white_mous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307" r="-2030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012160" y="188640"/>
            <a:ext cx="201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9600" dirty="0"/>
              <a:t>鼠</a:t>
            </a:r>
            <a:r>
              <a:rPr lang="en-AU" altLang="zh-CN" dirty="0"/>
              <a:t>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606132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AU" altLang="zh-CN" sz="9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lăoshŭ</a:t>
            </a:r>
            <a:endParaRPr kumimoji="1" lang="zh-CN" altLang="en-US" sz="9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5" name="Content Placeholder 4" descr="rat_1403977c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5148064" y="260648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9600" dirty="0" smtClean="0"/>
              <a:t>老鼠</a:t>
            </a:r>
            <a:r>
              <a:rPr lang="en-AU" altLang="zh-CN" dirty="0" smtClean="0"/>
              <a:t>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783344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AU" altLang="zh-CN" sz="9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niú</a:t>
            </a:r>
            <a:endParaRPr kumimoji="1" lang="zh-CN" altLang="en-US" sz="9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4" name="Content Placeholder 3" descr="AA04969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856" r="-3385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084168" y="116632"/>
            <a:ext cx="18722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9600" dirty="0"/>
              <a:t>牛</a:t>
            </a:r>
            <a:endParaRPr lang="en-AU" altLang="zh-CN" sz="9600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739956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AU" altLang="zh-CN" sz="9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lăohŭ</a:t>
            </a:r>
            <a:endParaRPr kumimoji="1" lang="zh-CN" altLang="en-US" sz="9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5" name="Content Placeholder 4" descr="tiger-regal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631" r="-12631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5220072" y="260648"/>
            <a:ext cx="33123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9600" dirty="0"/>
              <a:t>老虎</a:t>
            </a:r>
            <a:endParaRPr lang="en-AU" altLang="zh-CN" sz="9600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665689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AU" altLang="zh-CN" sz="9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yáng</a:t>
            </a:r>
            <a:endParaRPr kumimoji="1" lang="zh-CN" altLang="en-US" sz="9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5" name="Content Placeholder 4" descr="goat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743" r="-43743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5652120" y="332656"/>
            <a:ext cx="14401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9600" dirty="0"/>
              <a:t>羊</a:t>
            </a:r>
            <a:endParaRPr lang="en-AU" altLang="zh-CN" sz="9600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421303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AU" altLang="zh-CN" sz="9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jī</a:t>
            </a:r>
            <a:endParaRPr kumimoji="1" lang="zh-CN" altLang="en-US" sz="9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5" name="Content Placeholder 4" descr="AA028199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3835" r="-103835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6012160" y="332656"/>
            <a:ext cx="15121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9600" dirty="0"/>
              <a:t>鸡</a:t>
            </a:r>
            <a:endParaRPr lang="en-AU" altLang="zh-CN" sz="9600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621179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AU" altLang="zh-CN" sz="9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zhū</a:t>
            </a:r>
            <a:endParaRPr kumimoji="1" lang="zh-CN" altLang="en-US" sz="9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5" name="Content Placeholder 4" descr="AA049685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9166" r="-49166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6012160" y="0"/>
            <a:ext cx="13681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9600" dirty="0"/>
              <a:t>猪</a:t>
            </a:r>
            <a:endParaRPr lang="en-AU" altLang="zh-CN" sz="9600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231457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AU" altLang="zh-CN" sz="96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wūguī</a:t>
            </a:r>
            <a:endParaRPr kumimoji="1" lang="zh-CN" altLang="en-US" sz="96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pic>
        <p:nvPicPr>
          <p:cNvPr id="6" name="Content Placeholder 5" descr="Florida_Box_Turtle_Digon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5580112" y="332656"/>
            <a:ext cx="264687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9600" dirty="0"/>
              <a:t>乌龟</a:t>
            </a:r>
            <a:endParaRPr lang="en-AU" altLang="zh-CN" sz="9600" dirty="0"/>
          </a:p>
        </p:txBody>
      </p:sp>
    </p:spTree>
    <p:extLst>
      <p:ext uri="{BB962C8B-B14F-4D97-AF65-F5344CB8AC3E}">
        <p14:creationId xmlns:p14="http://schemas.microsoft.com/office/powerpoint/2010/main" val="24642164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AU" altLang="zh-CN" sz="9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qīngwā</a:t>
            </a:r>
            <a:endParaRPr kumimoji="1" lang="zh-CN" altLang="en-US" sz="9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5" name="Content Placeholder 4" descr="frog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98" r="-18198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5076056" y="332656"/>
            <a:ext cx="29523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9600" dirty="0"/>
              <a:t>青蛙</a:t>
            </a:r>
            <a:endParaRPr lang="en-AU" altLang="zh-CN" sz="9600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386805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5"/>
          <p:cNvSpPr>
            <a:spLocks noGrp="1"/>
          </p:cNvSpPr>
          <p:nvPr>
            <p:ph type="title"/>
          </p:nvPr>
        </p:nvSpPr>
        <p:spPr>
          <a:xfrm>
            <a:off x="5292080" y="404664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zh-CN" sz="9600" dirty="0" smtClean="0">
                <a:solidFill>
                  <a:srgbClr val="000000"/>
                </a:solidFill>
              </a:rPr>
              <a:t>兔子</a:t>
            </a:r>
            <a:r>
              <a:rPr lang="en-AU" altLang="zh-CN" sz="9600" dirty="0">
                <a:solidFill>
                  <a:srgbClr val="000000"/>
                </a:solidFill>
              </a:rPr>
              <a:t> </a:t>
            </a:r>
            <a:endParaRPr lang="en-GB" sz="9600" b="1" dirty="0">
              <a:solidFill>
                <a:srgbClr val="000000"/>
              </a:solidFill>
              <a:latin typeface="Comic Sans MS" charset="0"/>
            </a:endParaRPr>
          </a:p>
        </p:txBody>
      </p:sp>
      <p:pic>
        <p:nvPicPr>
          <p:cNvPr id="3075" name="Picture 2" descr="C:\Documents and Settings\Lottie\Desktop\pet pictures\rabbit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33600" y="1935163"/>
            <a:ext cx="4876800" cy="438943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AU" altLang="zh-CN" sz="9600" dirty="0" err="1" smtClean="0">
                <a:latin typeface="Comic Sans MS"/>
                <a:cs typeface="Comic Sans MS"/>
              </a:rPr>
              <a:t>tùzi</a:t>
            </a:r>
            <a:endParaRPr kumimoji="1" lang="zh-CN" altLang="en-US" sz="96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CN" altLang="zh-CN" sz="3600" dirty="0">
                <a:effectLst/>
              </a:rPr>
              <a:t>你家有什么宠物？</a:t>
            </a:r>
            <a:r>
              <a:rPr lang="en-AU" altLang="zh-CN" sz="3600" dirty="0">
                <a:effectLst/>
              </a:rPr>
              <a:t/>
            </a:r>
            <a:br>
              <a:rPr lang="en-AU" altLang="zh-CN" sz="3600" dirty="0">
                <a:effectLst/>
              </a:rPr>
            </a:br>
            <a:endParaRPr lang="en-GB" sz="3600" dirty="0">
              <a:latin typeface="Comic Sans MS" pitchFamily="66" charset="0"/>
            </a:endParaRPr>
          </a:p>
        </p:txBody>
      </p:sp>
      <p:sp>
        <p:nvSpPr>
          <p:cNvPr id="8195" name="Text Placeholder 4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795338"/>
          </a:xfrm>
        </p:spPr>
        <p:txBody>
          <a:bodyPr/>
          <a:lstStyle/>
          <a:p>
            <a:pPr eaLnBrk="1" hangingPunct="1"/>
            <a:r>
              <a:rPr lang="zh-CN" altLang="zh-CN" sz="3600" dirty="0"/>
              <a:t>我家有两只</a:t>
            </a:r>
            <a:r>
              <a:rPr lang="zh-CN" altLang="zh-CN" sz="3600" dirty="0" smtClean="0"/>
              <a:t>猫</a:t>
            </a:r>
            <a:r>
              <a:rPr lang="zh-CN" altLang="en-US" sz="3600" dirty="0" smtClean="0"/>
              <a:t>。</a:t>
            </a:r>
            <a:endParaRPr lang="en-AU" altLang="zh-CN" sz="3600" dirty="0"/>
          </a:p>
          <a:p>
            <a:pPr eaLnBrk="1" hangingPunct="1"/>
            <a:endParaRPr lang="en-GB" sz="3600" dirty="0">
              <a:solidFill>
                <a:schemeClr val="accent1"/>
              </a:solidFill>
              <a:latin typeface="Comic Sans MS" charset="0"/>
            </a:endParaRPr>
          </a:p>
        </p:txBody>
      </p:sp>
      <p:pic>
        <p:nvPicPr>
          <p:cNvPr id="8196" name="Picture 2" descr="C:\Documents and Settings\Lottie\Desktop\pet pictures\E57WCAV2M37CCAJYYQYQCARZERLQCAMH1J8QCA3SYPXGCADSPVCGCABZYA4UCAIEQ71QCABIC2C2CALLREQWCAQ9XNMSCAFBP6R5CA1EQC2RCAIY7TY0CA0X9ZUNCAOBAWFICAT26UXWCASMZH4NCAFDT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4143375"/>
            <a:ext cx="242887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 descr="C:\Documents and Settings\Lottie\Desktop\pet pictures\E57WCAV2M37CCAJYYQYQCARZERLQCAMH1J8QCA3SYPXGCADSPVCGCABZYA4UCAIEQ71QCABIC2C2CALLREQWCAQ9XNMSCAFBP6R5CA1EQC2RCAIY7TY0CA0X9ZUNCAOBAWFICAT26UXWCASMZH4NCAFDT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88" y="4214813"/>
            <a:ext cx="241935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zh-CN" altLang="zh-CN" sz="3600" dirty="0">
                <a:effectLst/>
              </a:rPr>
              <a:t>你家有什么宠物？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866775"/>
          </a:xfrm>
        </p:spPr>
        <p:txBody>
          <a:bodyPr/>
          <a:lstStyle/>
          <a:p>
            <a:r>
              <a:rPr lang="zh-CN" altLang="zh-CN" sz="3600" dirty="0"/>
              <a:t>我家有三只</a:t>
            </a:r>
            <a:r>
              <a:rPr lang="zh-CN" altLang="zh-CN" sz="3600" dirty="0" smtClean="0"/>
              <a:t>狗</a:t>
            </a:r>
            <a:r>
              <a:rPr lang="zh-CN" altLang="en-US" sz="3600" dirty="0" smtClean="0"/>
              <a:t>。</a:t>
            </a:r>
            <a:endParaRPr lang="en-AU" altLang="zh-CN" sz="3600" dirty="0"/>
          </a:p>
        </p:txBody>
      </p:sp>
      <p:pic>
        <p:nvPicPr>
          <p:cNvPr id="9220" name="Picture 2" descr="C:\Documents and Settings\Lottie\Desktop\pet pictures\MR2FCAPHQJS4CAVCFW93CA7I1YUBCA9GZSJDCAI0RLZ5CA2WO2MDCAWTQ77TCALKSGEUCAFQDLW9CAVSSDOGCA5Y8C8ICAR1NQOPCAMM6ITECADYQV1KCAF2SZ5LCAJSJPMLCA8C6BLXCADF2GI6CA3K9SP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38" y="4143375"/>
            <a:ext cx="17145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 descr="C:\Documents and Settings\Lottie\Desktop\pet pictures\MR2FCAPHQJS4CAVCFW93CA7I1YUBCA9GZSJDCAI0RLZ5CA2WO2MDCAWTQ77TCALKSGEUCAFQDLW9CAVSSDOGCA5Y8C8ICAR1NQOPCAMM6ITECADYQV1KCAF2SZ5LCAJSJPMLCA8C6BLXCADF2GI6CA3K9SP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63" y="4071938"/>
            <a:ext cx="192881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C:\Documents and Settings\Lottie\Desktop\pet pictures\MR2FCAPHQJS4CAVCFW93CA7I1YUBCA9GZSJDCAI0RLZ5CA2WO2MDCAWTQ77TCALKSGEUCAFQDLW9CAVSSDOGCA5Y8C8ICAR1NQOPCAMM6ITECADYQV1KCAF2SZ5LCAJSJPMLCA8C6BLXCADF2GI6CA3K9SP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4143375"/>
            <a:ext cx="2071687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zh-CN" altLang="zh-CN" sz="3600" dirty="0">
                <a:effectLst/>
              </a:rPr>
              <a:t>你家有什么宠物？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938213"/>
          </a:xfrm>
        </p:spPr>
        <p:txBody>
          <a:bodyPr/>
          <a:lstStyle/>
          <a:p>
            <a:pPr eaLnBrk="1" hangingPunct="1"/>
            <a:r>
              <a:rPr lang="zh-CN" altLang="zh-CN" sz="3600" dirty="0" smtClean="0"/>
              <a:t>我家有</a:t>
            </a:r>
            <a:r>
              <a:rPr lang="zh-CN" altLang="en-US" sz="3600" dirty="0" smtClean="0"/>
              <a:t>四</a:t>
            </a:r>
            <a:r>
              <a:rPr lang="zh-CN" altLang="zh-CN" sz="3600" dirty="0" smtClean="0"/>
              <a:t>只金鱼</a:t>
            </a:r>
            <a:r>
              <a:rPr lang="zh-CN" altLang="zh-CN" sz="3600" dirty="0"/>
              <a:t>。</a:t>
            </a:r>
            <a:endParaRPr lang="en-AU" altLang="zh-CN" sz="3600" dirty="0"/>
          </a:p>
          <a:p>
            <a:pPr eaLnBrk="1" hangingPunct="1"/>
            <a:endParaRPr lang="en-GB" sz="3600" dirty="0">
              <a:solidFill>
                <a:schemeClr val="tx2"/>
              </a:solidFill>
              <a:latin typeface="Comic Sans MS" charset="0"/>
            </a:endParaRPr>
          </a:p>
        </p:txBody>
      </p:sp>
      <p:pic>
        <p:nvPicPr>
          <p:cNvPr id="10244" name="Picture 2" descr="C:\Documents and Settings\Lottie\Desktop\pet pictures\XWAJCAPPHZMOCAF6B00DCAWG7VVNCA9GJDSDCAA9O9KZCA94VINZCAILMJ0KCAS3VO9BCAKIV7WUCAPP2DDSCACMA2XWCA2VL3UTCABD4ZBHCASWKQQACA2OLOJMCAPNE9JVCA0EP44TCAJKZWI6CA6VWC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4643438"/>
            <a:ext cx="17145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 descr="C:\Documents and Settings\Lottie\Desktop\pet pictures\XWAJCAPPHZMOCAF6B00DCAWG7VVNCA9GJDSDCAA9O9KZCA94VINZCAILMJ0KCAS3VO9BCAKIV7WUCAPP2DDSCACMA2XWCA2VL3UTCABD4ZBHCASWKQQACA2OLOJMCAPNE9JVCA0EP44TCAJKZWI6CA6VWC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25" y="3714750"/>
            <a:ext cx="1571625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C:\Documents and Settings\Lottie\Desktop\pet pictures\XWAJCAPPHZMOCAF6B00DCAWG7VVNCA9GJDSDCAA9O9KZCA94VINZCAILMJ0KCAS3VO9BCAKIV7WUCAPP2DDSCACMA2XWCA2VL3UTCABD4ZBHCASWKQQACA2OLOJMCAPNE9JVCA0EP44TCAJKZWI6CA6VWC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38" y="5286375"/>
            <a:ext cx="17145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" descr="C:\Documents and Settings\Lottie\Desktop\pet pictures\XWAJCAPPHZMOCAF6B00DCAWG7VVNCA9GJDSDCAA9O9KZCA94VINZCAILMJ0KCAS3VO9BCAKIV7WUCAPP2DDSCACMA2XWCA2VL3UTCABD4ZBHCASWKQQACA2OLOJMCAPNE9JVCA0EP44TCAJKZWI6CA6VWC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3714750"/>
            <a:ext cx="142875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zh-CN" altLang="zh-CN" sz="3600" dirty="0">
                <a:effectLst/>
              </a:rPr>
              <a:t>你家有什么宠物？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009650"/>
          </a:xfrm>
        </p:spPr>
        <p:txBody>
          <a:bodyPr/>
          <a:lstStyle/>
          <a:p>
            <a:pPr eaLnBrk="1" hangingPunct="1"/>
            <a:r>
              <a:rPr lang="zh-CN" altLang="zh-CN" sz="3600" dirty="0" smtClean="0"/>
              <a:t>我家有</a:t>
            </a:r>
            <a:r>
              <a:rPr lang="zh-CN" altLang="en-US" sz="3600" dirty="0" smtClean="0"/>
              <a:t>五</a:t>
            </a:r>
            <a:r>
              <a:rPr lang="zh-CN" altLang="zh-CN" sz="3600" dirty="0" smtClean="0"/>
              <a:t>只</a:t>
            </a:r>
            <a:r>
              <a:rPr lang="zh-CN" altLang="en-US" sz="3600" dirty="0" smtClean="0"/>
              <a:t>兔子</a:t>
            </a:r>
            <a:r>
              <a:rPr lang="zh-CN" altLang="zh-CN" sz="3600" dirty="0" smtClean="0"/>
              <a:t>。</a:t>
            </a:r>
            <a:endParaRPr lang="en-AU" altLang="zh-CN" sz="3600" dirty="0"/>
          </a:p>
          <a:p>
            <a:pPr eaLnBrk="1" hangingPunct="1"/>
            <a:endParaRPr lang="en-GB" sz="3600" dirty="0">
              <a:solidFill>
                <a:schemeClr val="tx2"/>
              </a:solidFill>
              <a:latin typeface="Comic Sans MS" charset="0"/>
            </a:endParaRPr>
          </a:p>
        </p:txBody>
      </p:sp>
      <p:pic>
        <p:nvPicPr>
          <p:cNvPr id="11268" name="Picture 2" descr="C:\Documents and Settings\Lottie\Desktop\pet pictures\rabbit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88" y="5072063"/>
            <a:ext cx="1357312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 descr="C:\Documents and Settings\Lottie\Desktop\pet pictures\rabbit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3500438"/>
            <a:ext cx="157162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 descr="C:\Documents and Settings\Lottie\Desktop\pet pictures\rabbit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25" y="3500438"/>
            <a:ext cx="150018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5" descr="C:\Documents and Settings\Lottie\Desktop\pet pictures\rabbit[1]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4929188"/>
            <a:ext cx="15716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6" descr="C:\Documents and Settings\Lottie\Desktop\pet pictures\rabbit[1]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3143250"/>
            <a:ext cx="150018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zh-CN" altLang="zh-CN" sz="3600" dirty="0">
                <a:effectLst/>
              </a:rPr>
              <a:t>你家有什么宠物？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081088"/>
          </a:xfrm>
        </p:spPr>
        <p:txBody>
          <a:bodyPr/>
          <a:lstStyle/>
          <a:p>
            <a:pPr eaLnBrk="1" hangingPunct="1"/>
            <a:r>
              <a:rPr lang="zh-CN" altLang="zh-CN" sz="3600" dirty="0" smtClean="0"/>
              <a:t>我家有</a:t>
            </a:r>
            <a:r>
              <a:rPr lang="zh-CN" altLang="en-US" sz="3600" dirty="0" smtClean="0"/>
              <a:t>一</a:t>
            </a:r>
            <a:r>
              <a:rPr lang="zh-CN" altLang="zh-CN" sz="3600" dirty="0" smtClean="0"/>
              <a:t>只</a:t>
            </a:r>
            <a:r>
              <a:rPr lang="zh-CN" altLang="zh-CN" sz="3600" dirty="0"/>
              <a:t>仓</a:t>
            </a:r>
            <a:r>
              <a:rPr lang="zh-CN" altLang="zh-CN" sz="3600" dirty="0" smtClean="0"/>
              <a:t>鼠。</a:t>
            </a:r>
            <a:endParaRPr lang="en-AU" altLang="zh-CN" sz="3600" dirty="0"/>
          </a:p>
          <a:p>
            <a:pPr eaLnBrk="1" hangingPunct="1"/>
            <a:endParaRPr lang="en-GB" sz="3600" dirty="0">
              <a:solidFill>
                <a:schemeClr val="tx2"/>
              </a:solidFill>
              <a:latin typeface="Comic Sans MS" charset="0"/>
            </a:endParaRPr>
          </a:p>
        </p:txBody>
      </p:sp>
      <p:pic>
        <p:nvPicPr>
          <p:cNvPr id="12292" name="Picture 2" descr="C:\Documents and Settings\Lottie\Desktop\pet pictures\8I2GCAP59MD2CAEN5NYWCAXI91EDCADCJR27CAC6QXE2CA3WLV3PCAGNEXM7CAYE4JUDCAV348K9CAY28N82CAWSC1NUCAE9BKOKCAOMMO8FCANMJ89YCAADD1BCCADOSRHACAZVEGDLCADPBHZ1CAXLBH2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25" y="3714750"/>
            <a:ext cx="31432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3322712" cy="1143000"/>
          </a:xfrm>
        </p:spPr>
        <p:txBody>
          <a:bodyPr/>
          <a:lstStyle/>
          <a:p>
            <a:pPr eaLnBrk="1" hangingPunct="1"/>
            <a:r>
              <a:rPr lang="en-GB" sz="9600" b="1" dirty="0" err="1" smtClean="0">
                <a:solidFill>
                  <a:srgbClr val="000000"/>
                </a:solidFill>
                <a:latin typeface="Comic Sans MS" charset="0"/>
              </a:rPr>
              <a:t>g</a:t>
            </a:r>
            <a:r>
              <a:rPr lang="en-GB" sz="9600" b="1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ŏ</a:t>
            </a:r>
            <a:r>
              <a:rPr lang="en-GB" sz="9600" b="1" dirty="0" err="1" smtClean="0">
                <a:solidFill>
                  <a:srgbClr val="000000"/>
                </a:solidFill>
                <a:latin typeface="Comic Sans MS" charset="0"/>
              </a:rPr>
              <a:t>u</a:t>
            </a:r>
            <a:endParaRPr lang="en-GB" sz="9600" b="1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68144" y="332656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9600" dirty="0"/>
              <a:t>狗</a:t>
            </a:r>
            <a:endParaRPr lang="en-AU" altLang="zh-CN" sz="9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300" y="1866900"/>
            <a:ext cx="3802980" cy="46415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9600" b="1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m</a:t>
            </a:r>
            <a:r>
              <a:rPr lang="en-GB" sz="9600" b="1" dirty="0" err="1" smtClean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āo</a:t>
            </a:r>
            <a:endParaRPr lang="en-GB" sz="96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2160" y="404664"/>
            <a:ext cx="19442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9600" dirty="0"/>
              <a:t>猫</a:t>
            </a:r>
            <a:endParaRPr lang="en-AU" altLang="zh-CN" sz="9600" dirty="0"/>
          </a:p>
          <a:p>
            <a:endParaRPr kumimoji="1" lang="zh-CN" altLang="en-US" dirty="0"/>
          </a:p>
        </p:txBody>
      </p:sp>
      <p:pic>
        <p:nvPicPr>
          <p:cNvPr id="4" name="Content Placeholder 3" descr="WL002765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855" r="-102855"/>
          <a:stretch>
            <a:fillRect/>
          </a:stretch>
        </p:blipFill>
        <p:spPr/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7200" b="1" dirty="0" err="1" smtClean="0">
                <a:solidFill>
                  <a:srgbClr val="000000"/>
                </a:solidFill>
                <a:latin typeface="Comic Sans MS" charset="0"/>
              </a:rPr>
              <a:t>jīnyú</a:t>
            </a:r>
            <a:endParaRPr lang="en-GB" sz="7200" b="1" dirty="0">
              <a:solidFill>
                <a:srgbClr val="000000"/>
              </a:solidFill>
              <a:latin typeface="Comic Sans MS" charset="0"/>
            </a:endParaRPr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928813"/>
            <a:ext cx="3897815" cy="4181293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4716016" y="404664"/>
            <a:ext cx="31683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9600" dirty="0"/>
              <a:t>金鱼</a:t>
            </a:r>
            <a:endParaRPr lang="en-AU" altLang="zh-CN" sz="9600" dirty="0"/>
          </a:p>
          <a:p>
            <a:endParaRPr kumimoji="1" lang="zh-CN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9600" b="1" dirty="0" err="1" smtClean="0">
                <a:solidFill>
                  <a:srgbClr val="000000"/>
                </a:solidFill>
                <a:latin typeface="Comic Sans MS" charset="0"/>
              </a:rPr>
              <a:t>c</a:t>
            </a:r>
            <a:r>
              <a:rPr lang="en-GB" sz="9600" b="1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ā</a:t>
            </a:r>
            <a:r>
              <a:rPr lang="en-GB" sz="9600" b="1" dirty="0" err="1" smtClean="0">
                <a:solidFill>
                  <a:srgbClr val="000000"/>
                </a:solidFill>
                <a:latin typeface="Comic Sans MS" charset="0"/>
              </a:rPr>
              <a:t>ngsh</a:t>
            </a:r>
            <a:r>
              <a:rPr lang="en-GB" sz="9600" b="1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ŭ</a:t>
            </a:r>
            <a:endParaRPr lang="en-GB" sz="9600" b="1" dirty="0">
              <a:solidFill>
                <a:srgbClr val="000000"/>
              </a:solidFill>
              <a:latin typeface="Comic Sans MS" charset="0"/>
            </a:endParaRP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9746" y="2786063"/>
            <a:ext cx="4433071" cy="342900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5724128" y="548680"/>
            <a:ext cx="31683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9600" dirty="0"/>
              <a:t>仓鼠</a:t>
            </a:r>
            <a:endParaRPr lang="en-AU" altLang="zh-CN" sz="9600" dirty="0"/>
          </a:p>
          <a:p>
            <a:endParaRPr kumimoji="1" lang="zh-CN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AU" altLang="zh-CN" sz="9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mă</a:t>
            </a:r>
            <a:endParaRPr kumimoji="1" lang="zh-CN" altLang="en-US" sz="9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4" name="Content Placeholder 3" descr="AA028240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7481" r="-77481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5796136" y="332656"/>
            <a:ext cx="23042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9600" dirty="0"/>
              <a:t>马</a:t>
            </a:r>
            <a:endParaRPr lang="en-AU" altLang="zh-CN" sz="9600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424441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AU" altLang="zh-CN" sz="9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niăo</a:t>
            </a:r>
            <a:endParaRPr kumimoji="1" lang="zh-CN" altLang="en-US" sz="9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4" name="Content Placeholder 3" descr="bird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0615" r="-90615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6084168" y="332656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9600" dirty="0"/>
              <a:t>鸟</a:t>
            </a:r>
            <a:endParaRPr lang="en-AU" altLang="zh-CN" sz="9600" dirty="0"/>
          </a:p>
        </p:txBody>
      </p:sp>
    </p:spTree>
    <p:extLst>
      <p:ext uri="{BB962C8B-B14F-4D97-AF65-F5344CB8AC3E}">
        <p14:creationId xmlns:p14="http://schemas.microsoft.com/office/powerpoint/2010/main" val="77525642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AU" altLang="zh-CN" sz="96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yāzi</a:t>
            </a:r>
            <a:endParaRPr kumimoji="1" lang="zh-CN" altLang="en-US" sz="96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pic>
        <p:nvPicPr>
          <p:cNvPr id="4" name="Content Placeholder 3" descr="AA02820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6778" r="-56778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5652120" y="188640"/>
            <a:ext cx="264687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9600" dirty="0"/>
              <a:t>鸭子</a:t>
            </a:r>
            <a:endParaRPr lang="en-AU" altLang="zh-CN" sz="9600" dirty="0"/>
          </a:p>
        </p:txBody>
      </p:sp>
    </p:spTree>
    <p:extLst>
      <p:ext uri="{BB962C8B-B14F-4D97-AF65-F5344CB8AC3E}">
        <p14:creationId xmlns:p14="http://schemas.microsoft.com/office/powerpoint/2010/main" val="19148785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124</Words>
  <Application>Microsoft Office PowerPoint</Application>
  <PresentationFormat>On-screen Show (4:3)</PresentationFormat>
  <Paragraphs>47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宠物</vt:lpstr>
      <vt:lpstr>兔子 </vt:lpstr>
      <vt:lpstr>gŏu</vt:lpstr>
      <vt:lpstr>māo</vt:lpstr>
      <vt:lpstr>jīnyú</vt:lpstr>
      <vt:lpstr>cāngshŭ</vt:lpstr>
      <vt:lpstr>mă</vt:lpstr>
      <vt:lpstr>niăo</vt:lpstr>
      <vt:lpstr>yāzi</vt:lpstr>
      <vt:lpstr>shé</vt:lpstr>
      <vt:lpstr>shŭ</vt:lpstr>
      <vt:lpstr>lăoshŭ</vt:lpstr>
      <vt:lpstr>niú</vt:lpstr>
      <vt:lpstr>lăohŭ</vt:lpstr>
      <vt:lpstr>yáng</vt:lpstr>
      <vt:lpstr>jī</vt:lpstr>
      <vt:lpstr>zhū</vt:lpstr>
      <vt:lpstr>wūguī</vt:lpstr>
      <vt:lpstr>qīngwā</vt:lpstr>
      <vt:lpstr>你家有什么宠物？ </vt:lpstr>
      <vt:lpstr>你家有什么宠物？</vt:lpstr>
      <vt:lpstr>你家有什么宠物？</vt:lpstr>
      <vt:lpstr>你家有什么宠物？</vt:lpstr>
      <vt:lpstr>你家有什么宠物？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lapin</dc:title>
  <dc:creator>Lottie</dc:creator>
  <cp:lastModifiedBy>Gareth Pitchford</cp:lastModifiedBy>
  <cp:revision>20</cp:revision>
  <dcterms:created xsi:type="dcterms:W3CDTF">2008-02-17T15:18:13Z</dcterms:created>
  <dcterms:modified xsi:type="dcterms:W3CDTF">2012-11-07T12:24:08Z</dcterms:modified>
</cp:coreProperties>
</file>