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5C2C-11CE-45AC-8EA2-DCE316D3AC8A}" type="datetimeFigureOut">
              <a:rPr lang="en-GB" smtClean="0"/>
              <a:t>05/03/2013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28EA-DD95-4498-9E65-7953C748C43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5C2C-11CE-45AC-8EA2-DCE316D3AC8A}" type="datetimeFigureOut">
              <a:rPr lang="en-GB" smtClean="0"/>
              <a:t>05/03/2013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28EA-DD95-4498-9E65-7953C748C43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5C2C-11CE-45AC-8EA2-DCE316D3AC8A}" type="datetimeFigureOut">
              <a:rPr lang="en-GB" smtClean="0"/>
              <a:t>05/03/2013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28EA-DD95-4498-9E65-7953C748C43C}" type="slidenum">
              <a:rPr lang="en-GB" smtClean="0"/>
              <a:t>‹#›</a:t>
            </a:fld>
            <a:endParaRPr lang="en-GB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5C2C-11CE-45AC-8EA2-DCE316D3AC8A}" type="datetimeFigureOut">
              <a:rPr lang="en-GB" smtClean="0"/>
              <a:t>05/03/2013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28EA-DD95-4498-9E65-7953C748C43C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5C2C-11CE-45AC-8EA2-DCE316D3AC8A}" type="datetimeFigureOut">
              <a:rPr lang="en-GB" smtClean="0"/>
              <a:t>05/03/2013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28EA-DD95-4498-9E65-7953C748C43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5C2C-11CE-45AC-8EA2-DCE316D3AC8A}" type="datetimeFigureOut">
              <a:rPr lang="en-GB" smtClean="0"/>
              <a:t>05/03/2013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28EA-DD95-4498-9E65-7953C748C43C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5C2C-11CE-45AC-8EA2-DCE316D3AC8A}" type="datetimeFigureOut">
              <a:rPr lang="en-GB" smtClean="0"/>
              <a:t>05/03/2013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28EA-DD95-4498-9E65-7953C748C43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5C2C-11CE-45AC-8EA2-DCE316D3AC8A}" type="datetimeFigureOut">
              <a:rPr lang="en-GB" smtClean="0"/>
              <a:t>05/03/2013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28EA-DD95-4498-9E65-7953C748C43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5C2C-11CE-45AC-8EA2-DCE316D3AC8A}" type="datetimeFigureOut">
              <a:rPr lang="en-GB" smtClean="0"/>
              <a:t>05/03/2013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28EA-DD95-4498-9E65-7953C748C43C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5C2C-11CE-45AC-8EA2-DCE316D3AC8A}" type="datetimeFigureOut">
              <a:rPr lang="en-GB" smtClean="0"/>
              <a:t>05/03/2013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28EA-DD95-4498-9E65-7953C748C43C}" type="slidenum">
              <a:rPr lang="en-GB" smtClean="0"/>
              <a:t>‹#›</a:t>
            </a:fld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85C2C-11CE-45AC-8EA2-DCE316D3AC8A}" type="datetimeFigureOut">
              <a:rPr lang="en-GB" smtClean="0"/>
              <a:t>05/03/2013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E328EA-DD95-4498-9E65-7953C748C43C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0685C2C-11CE-45AC-8EA2-DCE316D3AC8A}" type="datetimeFigureOut">
              <a:rPr lang="en-GB" smtClean="0"/>
              <a:t>05/03/2013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CE328EA-DD95-4498-9E65-7953C748C43C}" type="slidenum">
              <a:rPr lang="en-GB" smtClean="0"/>
              <a:t>‹#›</a:t>
            </a:fld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The Rooms of the House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JC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116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9" y="2479964"/>
            <a:ext cx="8568952" cy="4045380"/>
          </a:xfrm>
        </p:spPr>
        <p:txBody>
          <a:bodyPr/>
          <a:lstStyle/>
          <a:p>
            <a:r>
              <a:rPr lang="en-GB" dirty="0" smtClean="0"/>
              <a:t>A lounge: un salon</a:t>
            </a:r>
          </a:p>
          <a:p>
            <a:r>
              <a:rPr lang="en-GB" dirty="0" smtClean="0"/>
              <a:t>A bathroom: </a:t>
            </a:r>
            <a:r>
              <a:rPr lang="en-GB" dirty="0" err="1" smtClean="0"/>
              <a:t>une</a:t>
            </a:r>
            <a:r>
              <a:rPr lang="en-GB" dirty="0" smtClean="0"/>
              <a:t> </a:t>
            </a:r>
            <a:r>
              <a:rPr lang="en-GB" dirty="0" err="1" smtClean="0"/>
              <a:t>salle</a:t>
            </a:r>
            <a:r>
              <a:rPr lang="en-GB" dirty="0" smtClean="0"/>
              <a:t> de </a:t>
            </a:r>
            <a:r>
              <a:rPr lang="en-GB" dirty="0" err="1" smtClean="0"/>
              <a:t>bains</a:t>
            </a:r>
            <a:r>
              <a:rPr lang="en-GB" dirty="0" smtClean="0"/>
              <a:t> (</a:t>
            </a:r>
            <a:r>
              <a:rPr lang="en-GB" dirty="0" err="1" smtClean="0"/>
              <a:t>une</a:t>
            </a:r>
            <a:r>
              <a:rPr lang="en-GB" dirty="0" smtClean="0"/>
              <a:t> </a:t>
            </a:r>
            <a:r>
              <a:rPr lang="en-GB" dirty="0" err="1" smtClean="0"/>
              <a:t>salle</a:t>
            </a:r>
            <a:r>
              <a:rPr lang="en-GB" dirty="0" smtClean="0"/>
              <a:t>-d-ban)</a:t>
            </a:r>
          </a:p>
          <a:p>
            <a:r>
              <a:rPr lang="en-GB" dirty="0" smtClean="0"/>
              <a:t>A dining room: </a:t>
            </a:r>
            <a:r>
              <a:rPr lang="en-GB" dirty="0" err="1" smtClean="0"/>
              <a:t>une</a:t>
            </a:r>
            <a:r>
              <a:rPr lang="en-GB" dirty="0" smtClean="0"/>
              <a:t> </a:t>
            </a:r>
            <a:r>
              <a:rPr lang="en-GB" dirty="0" err="1" smtClean="0"/>
              <a:t>salle</a:t>
            </a:r>
            <a:r>
              <a:rPr lang="en-GB" dirty="0" smtClean="0"/>
              <a:t> à manger (</a:t>
            </a:r>
            <a:r>
              <a:rPr lang="en-GB" dirty="0" err="1" smtClean="0"/>
              <a:t>une</a:t>
            </a:r>
            <a:r>
              <a:rPr lang="en-GB" dirty="0" smtClean="0"/>
              <a:t> </a:t>
            </a:r>
            <a:r>
              <a:rPr lang="en-GB" dirty="0" err="1" smtClean="0"/>
              <a:t>salle</a:t>
            </a:r>
            <a:r>
              <a:rPr lang="en-GB" dirty="0" smtClean="0"/>
              <a:t>- a- </a:t>
            </a:r>
            <a:r>
              <a:rPr lang="en-GB" dirty="0" err="1" smtClean="0"/>
              <a:t>mon</a:t>
            </a:r>
            <a:r>
              <a:rPr lang="en-GB" dirty="0" smtClean="0"/>
              <a:t>-jay)</a:t>
            </a:r>
          </a:p>
          <a:p>
            <a:r>
              <a:rPr lang="en-GB" dirty="0" smtClean="0"/>
              <a:t>A bedroom: </a:t>
            </a:r>
            <a:r>
              <a:rPr lang="en-GB" dirty="0" err="1" smtClean="0"/>
              <a:t>une</a:t>
            </a:r>
            <a:r>
              <a:rPr lang="en-GB" dirty="0" smtClean="0"/>
              <a:t> </a:t>
            </a:r>
            <a:r>
              <a:rPr lang="en-GB" dirty="0" err="1" smtClean="0"/>
              <a:t>chambre</a:t>
            </a:r>
            <a:r>
              <a:rPr lang="en-GB" dirty="0"/>
              <a:t> </a:t>
            </a:r>
            <a:r>
              <a:rPr lang="en-GB" dirty="0" smtClean="0"/>
              <a:t>(</a:t>
            </a:r>
            <a:r>
              <a:rPr lang="en-GB" dirty="0" err="1" smtClean="0"/>
              <a:t>une</a:t>
            </a:r>
            <a:r>
              <a:rPr lang="en-GB" dirty="0" smtClean="0"/>
              <a:t> </a:t>
            </a:r>
            <a:r>
              <a:rPr lang="en-GB" dirty="0"/>
              <a:t>s</a:t>
            </a:r>
            <a:r>
              <a:rPr lang="en-GB" dirty="0" smtClean="0"/>
              <a:t>ham-</a:t>
            </a:r>
            <a:r>
              <a:rPr lang="en-GB" dirty="0" err="1" smtClean="0"/>
              <a:t>bre</a:t>
            </a:r>
            <a:r>
              <a:rPr lang="en-GB" dirty="0" smtClean="0"/>
              <a:t>)</a:t>
            </a:r>
          </a:p>
          <a:p>
            <a:r>
              <a:rPr lang="en-GB" dirty="0" smtClean="0"/>
              <a:t>A garden: un </a:t>
            </a:r>
            <a:r>
              <a:rPr lang="en-GB" dirty="0" err="1" smtClean="0"/>
              <a:t>jardin</a:t>
            </a:r>
            <a:r>
              <a:rPr lang="en-GB" dirty="0" smtClean="0"/>
              <a:t> (un jar-</a:t>
            </a:r>
            <a:r>
              <a:rPr lang="en-GB" dirty="0" err="1" smtClean="0"/>
              <a:t>dan</a:t>
            </a:r>
            <a:r>
              <a:rPr lang="en-GB" dirty="0" smtClean="0"/>
              <a:t>)</a:t>
            </a:r>
          </a:p>
          <a:p>
            <a:r>
              <a:rPr lang="en-GB" dirty="0" smtClean="0"/>
              <a:t>An attic: un </a:t>
            </a:r>
            <a:r>
              <a:rPr lang="en-GB" dirty="0" err="1" smtClean="0"/>
              <a:t>grenier</a:t>
            </a:r>
            <a:r>
              <a:rPr lang="en-GB" dirty="0" smtClean="0"/>
              <a:t> (un grand-ne-a)</a:t>
            </a:r>
          </a:p>
          <a:p>
            <a:r>
              <a:rPr lang="en-GB" dirty="0" smtClean="0"/>
              <a:t>A kitchen: </a:t>
            </a:r>
            <a:r>
              <a:rPr lang="en-GB" dirty="0" err="1" smtClean="0"/>
              <a:t>une</a:t>
            </a:r>
            <a:r>
              <a:rPr lang="en-GB" dirty="0" smtClean="0"/>
              <a:t> cuisine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Rooms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264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Ding, ding!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935596" y="5085037"/>
            <a:ext cx="7416824" cy="17728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						</a:t>
            </a:r>
            <a:r>
              <a:rPr lang="en-GB" dirty="0" smtClean="0"/>
              <a:t>`````</a:t>
            </a:r>
            <a:r>
              <a:rPr lang="fr-FR" dirty="0" smtClean="0"/>
              <a:t>	un 							jardin</a:t>
            </a:r>
            <a:endParaRPr lang="fr-FR" dirty="0"/>
          </a:p>
        </p:txBody>
      </p:sp>
      <p:grpSp>
        <p:nvGrpSpPr>
          <p:cNvPr id="14" name="Group 13"/>
          <p:cNvGrpSpPr/>
          <p:nvPr/>
        </p:nvGrpSpPr>
        <p:grpSpPr>
          <a:xfrm>
            <a:off x="2051720" y="1297377"/>
            <a:ext cx="5184576" cy="5373216"/>
            <a:chOff x="2123728" y="1484784"/>
            <a:chExt cx="5184576" cy="5373216"/>
          </a:xfrm>
        </p:grpSpPr>
        <p:sp>
          <p:nvSpPr>
            <p:cNvPr id="4" name="Rectangle 3"/>
            <p:cNvSpPr/>
            <p:nvPr/>
          </p:nvSpPr>
          <p:spPr>
            <a:xfrm>
              <a:off x="2123728" y="3000725"/>
              <a:ext cx="5184576" cy="38572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5" name="Isosceles Triangle 4"/>
            <p:cNvSpPr/>
            <p:nvPr/>
          </p:nvSpPr>
          <p:spPr>
            <a:xfrm>
              <a:off x="2123728" y="1484784"/>
              <a:ext cx="5184576" cy="1515941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139952" y="5301061"/>
              <a:ext cx="1152128" cy="1556792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Une cuisine</a:t>
              </a:r>
              <a:endParaRPr lang="fr-FR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359701" y="5377981"/>
              <a:ext cx="1594270" cy="1262761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Une salle à manger</a:t>
              </a:r>
            </a:p>
            <a:p>
              <a:pPr algn="ctr"/>
              <a:r>
                <a:rPr lang="fr-FR" dirty="0" smtClean="0"/>
                <a:t>(une salle- a- mon-</a:t>
              </a:r>
              <a:r>
                <a:rPr lang="fr-FR" dirty="0" err="1" smtClean="0"/>
                <a:t>jay</a:t>
              </a:r>
              <a:r>
                <a:rPr lang="fr-FR" dirty="0" smtClean="0"/>
                <a:t>)</a:t>
              </a:r>
              <a:endParaRPr lang="fr-FR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5868144" y="5423235"/>
              <a:ext cx="1008112" cy="778396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Un salon</a:t>
              </a:r>
              <a:endParaRPr lang="en-GB" dirty="0"/>
            </a:p>
          </p:txBody>
        </p:sp>
        <p:sp>
          <p:nvSpPr>
            <p:cNvPr id="9" name="Rectangle 8"/>
            <p:cNvSpPr/>
            <p:nvPr/>
          </p:nvSpPr>
          <p:spPr>
            <a:xfrm>
              <a:off x="2359700" y="3717032"/>
              <a:ext cx="1132179" cy="778396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Une chambre</a:t>
              </a:r>
              <a:endParaRPr lang="fr-FR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927340" y="3717032"/>
              <a:ext cx="948916" cy="778396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/>
                <a:t>Un bureau</a:t>
              </a:r>
              <a:endParaRPr lang="en-GB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953971" y="2172607"/>
              <a:ext cx="1524089" cy="778396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Un grenier</a:t>
              </a:r>
              <a:endParaRPr lang="fr-FR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046961" y="3717032"/>
              <a:ext cx="1338110" cy="778396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Une salle de bains</a:t>
              </a:r>
              <a:endParaRPr lang="fr-FR" dirty="0"/>
            </a:p>
          </p:txBody>
        </p:sp>
      </p:grpSp>
    </p:spTree>
    <p:extLst>
      <p:ext uri="{BB962C8B-B14F-4D97-AF65-F5344CB8AC3E}">
        <p14:creationId xmlns:p14="http://schemas.microsoft.com/office/powerpoint/2010/main" val="191653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509</TotalTime>
  <Words>99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Waveform</vt:lpstr>
      <vt:lpstr>The Rooms of the House</vt:lpstr>
      <vt:lpstr>The Rooms</vt:lpstr>
      <vt:lpstr>Ding, ding!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Rooms of the House</dc:title>
  <dc:creator>Jeffrey</dc:creator>
  <cp:lastModifiedBy>Gareth Pitchford</cp:lastModifiedBy>
  <cp:revision>10</cp:revision>
  <dcterms:created xsi:type="dcterms:W3CDTF">2013-03-02T13:03:23Z</dcterms:created>
  <dcterms:modified xsi:type="dcterms:W3CDTF">2013-03-05T10:08:58Z</dcterms:modified>
</cp:coreProperties>
</file>