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160" y="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D154-999E-4CB0-A135-B4BFF25984C1}" type="datetimeFigureOut">
              <a:rPr lang="en-GB" smtClean="0"/>
              <a:pPr/>
              <a:t>21/06/2011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075E-7BE0-4CC5-82DC-AC73B071F8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D154-999E-4CB0-A135-B4BFF25984C1}" type="datetimeFigureOut">
              <a:rPr lang="en-GB" smtClean="0"/>
              <a:pPr/>
              <a:t>21/06/2011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075E-7BE0-4CC5-82DC-AC73B071F8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D154-999E-4CB0-A135-B4BFF25984C1}" type="datetimeFigureOut">
              <a:rPr lang="en-GB" smtClean="0"/>
              <a:pPr/>
              <a:t>21/06/2011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075E-7BE0-4CC5-82DC-AC73B071F8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D154-999E-4CB0-A135-B4BFF25984C1}" type="datetimeFigureOut">
              <a:rPr lang="en-GB" smtClean="0"/>
              <a:pPr/>
              <a:t>21/06/2011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075E-7BE0-4CC5-82DC-AC73B071F8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D154-999E-4CB0-A135-B4BFF25984C1}" type="datetimeFigureOut">
              <a:rPr lang="en-GB" smtClean="0"/>
              <a:pPr/>
              <a:t>21/06/2011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075E-7BE0-4CC5-82DC-AC73B071F8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D154-999E-4CB0-A135-B4BFF25984C1}" type="datetimeFigureOut">
              <a:rPr lang="en-GB" smtClean="0"/>
              <a:pPr/>
              <a:t>21/06/2011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075E-7BE0-4CC5-82DC-AC73B071F8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D154-999E-4CB0-A135-B4BFF25984C1}" type="datetimeFigureOut">
              <a:rPr lang="en-GB" smtClean="0"/>
              <a:pPr/>
              <a:t>21/06/2011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075E-7BE0-4CC5-82DC-AC73B071F8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D154-999E-4CB0-A135-B4BFF25984C1}" type="datetimeFigureOut">
              <a:rPr lang="en-GB" smtClean="0"/>
              <a:pPr/>
              <a:t>21/06/2011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075E-7BE0-4CC5-82DC-AC73B071F8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D154-999E-4CB0-A135-B4BFF25984C1}" type="datetimeFigureOut">
              <a:rPr lang="en-GB" smtClean="0"/>
              <a:pPr/>
              <a:t>21/06/2011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075E-7BE0-4CC5-82DC-AC73B071F8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D154-999E-4CB0-A135-B4BFF25984C1}" type="datetimeFigureOut">
              <a:rPr lang="en-GB" smtClean="0"/>
              <a:pPr/>
              <a:t>21/06/2011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075E-7BE0-4CC5-82DC-AC73B071F8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D154-999E-4CB0-A135-B4BFF25984C1}" type="datetimeFigureOut">
              <a:rPr lang="en-GB" smtClean="0"/>
              <a:pPr/>
              <a:t>21/06/2011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D075E-7BE0-4CC5-82DC-AC73B071F88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1D154-999E-4CB0-A135-B4BFF25984C1}" type="datetimeFigureOut">
              <a:rPr lang="en-GB" smtClean="0"/>
              <a:pPr/>
              <a:t>21/06/2011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D075E-7BE0-4CC5-82DC-AC73B071F88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s1.dragoart.com/tuts/pics/9/2985/12956/how-to-draw-a-skeleton-step-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0848" y="1547664"/>
            <a:ext cx="2615911" cy="658507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628800" y="179512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  <a:latin typeface="Bradley Hand ITC" pitchFamily="66" charset="0"/>
              </a:rPr>
              <a:t>EL </a:t>
            </a:r>
            <a:r>
              <a:rPr lang="en-GB" sz="2400" b="1" dirty="0" err="1" smtClean="0">
                <a:solidFill>
                  <a:srgbClr val="FF0000"/>
                </a:solidFill>
                <a:latin typeface="Bradley Hand ITC" pitchFamily="66" charset="0"/>
              </a:rPr>
              <a:t>Cuerpo</a:t>
            </a:r>
            <a:endParaRPr lang="en-GB" sz="2400" b="1" dirty="0">
              <a:solidFill>
                <a:srgbClr val="FF0000"/>
              </a:solidFill>
              <a:latin typeface="Bradley Hand ITC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2656" y="1691680"/>
            <a:ext cx="158417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los </a:t>
            </a:r>
            <a:r>
              <a:rPr lang="en-GB" dirty="0" err="1" smtClean="0"/>
              <a:t>hombros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err="1" smtClean="0"/>
              <a:t>las</a:t>
            </a:r>
            <a:r>
              <a:rPr lang="en-GB" dirty="0" smtClean="0"/>
              <a:t> </a:t>
            </a:r>
            <a:r>
              <a:rPr lang="en-GB" dirty="0" err="1" smtClean="0"/>
              <a:t>orejas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el </a:t>
            </a:r>
            <a:r>
              <a:rPr lang="en-GB" dirty="0" err="1" smtClean="0"/>
              <a:t>est</a:t>
            </a:r>
            <a:r>
              <a:rPr lang="en-GB" dirty="0" err="1" smtClean="0">
                <a:latin typeface="Calibri"/>
              </a:rPr>
              <a:t>ómago</a:t>
            </a:r>
            <a:endParaRPr lang="en-GB" dirty="0" smtClean="0">
              <a:latin typeface="Calibri"/>
            </a:endParaRPr>
          </a:p>
          <a:p>
            <a:endParaRPr lang="en-GB" dirty="0" smtClean="0">
              <a:latin typeface="Calibri"/>
            </a:endParaRPr>
          </a:p>
          <a:p>
            <a:endParaRPr lang="en-GB" dirty="0" smtClean="0">
              <a:latin typeface="Calibri"/>
            </a:endParaRPr>
          </a:p>
          <a:p>
            <a:endParaRPr lang="en-GB" dirty="0" smtClean="0">
              <a:latin typeface="Calibri"/>
            </a:endParaRPr>
          </a:p>
          <a:p>
            <a:endParaRPr lang="en-GB" dirty="0" smtClean="0">
              <a:latin typeface="Calibri"/>
            </a:endParaRPr>
          </a:p>
          <a:p>
            <a:r>
              <a:rPr lang="en-GB" dirty="0" smtClean="0">
                <a:latin typeface="Calibri"/>
              </a:rPr>
              <a:t>el pie</a:t>
            </a:r>
          </a:p>
          <a:p>
            <a:endParaRPr lang="en-GB" dirty="0" smtClean="0">
              <a:latin typeface="Calibri"/>
            </a:endParaRPr>
          </a:p>
          <a:p>
            <a:endParaRPr lang="en-GB" dirty="0" smtClean="0">
              <a:latin typeface="Calibri"/>
            </a:endParaRPr>
          </a:p>
          <a:p>
            <a:endParaRPr lang="en-GB" dirty="0" smtClean="0">
              <a:latin typeface="Calibri"/>
            </a:endParaRPr>
          </a:p>
          <a:p>
            <a:endParaRPr lang="en-GB" dirty="0" smtClean="0">
              <a:latin typeface="Calibri"/>
            </a:endParaRPr>
          </a:p>
          <a:p>
            <a:endParaRPr lang="en-GB" dirty="0" smtClean="0">
              <a:latin typeface="Calibri"/>
            </a:endParaRPr>
          </a:p>
          <a:p>
            <a:r>
              <a:rPr lang="en-GB" dirty="0" smtClean="0">
                <a:latin typeface="Calibri"/>
              </a:rPr>
              <a:t>la </a:t>
            </a:r>
            <a:r>
              <a:rPr lang="en-GB" dirty="0" err="1" smtClean="0">
                <a:latin typeface="Calibri"/>
              </a:rPr>
              <a:t>pierna</a:t>
            </a:r>
            <a:endParaRPr lang="en-GB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273824" y="1331640"/>
            <a:ext cx="1584176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la </a:t>
            </a:r>
            <a:r>
              <a:rPr lang="en-GB" sz="2000" dirty="0" err="1" smtClean="0"/>
              <a:t>mano</a:t>
            </a:r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smtClean="0"/>
              <a:t>los </a:t>
            </a:r>
            <a:r>
              <a:rPr lang="en-GB" sz="2000" dirty="0" err="1" smtClean="0"/>
              <a:t>ojos</a:t>
            </a:r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smtClean="0"/>
              <a:t>la </a:t>
            </a:r>
            <a:r>
              <a:rPr lang="en-GB" sz="2000" dirty="0" err="1" smtClean="0"/>
              <a:t>cabeza</a:t>
            </a:r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smtClean="0"/>
              <a:t>la </a:t>
            </a:r>
            <a:r>
              <a:rPr lang="en-GB" sz="2000" dirty="0" err="1" smtClean="0"/>
              <a:t>boca</a:t>
            </a:r>
            <a:r>
              <a:rPr lang="en-GB" sz="2000" dirty="0" smtClean="0"/>
              <a:t> </a:t>
            </a:r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smtClean="0"/>
              <a:t>la </a:t>
            </a:r>
            <a:r>
              <a:rPr lang="en-GB" sz="2000" dirty="0" err="1" smtClean="0"/>
              <a:t>nariz</a:t>
            </a:r>
            <a:endParaRPr lang="en-GB" sz="2000" dirty="0" smtClean="0"/>
          </a:p>
          <a:p>
            <a:endParaRPr lang="en-GB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76672" y="611560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Dibuja</a:t>
            </a:r>
            <a:r>
              <a:rPr lang="en-GB" dirty="0" smtClean="0"/>
              <a:t> </a:t>
            </a:r>
            <a:r>
              <a:rPr lang="en-GB" dirty="0" err="1" smtClean="0"/>
              <a:t>una</a:t>
            </a:r>
            <a:r>
              <a:rPr lang="en-GB" dirty="0" smtClean="0"/>
              <a:t> </a:t>
            </a:r>
            <a:r>
              <a:rPr lang="en-GB" dirty="0" err="1" smtClean="0"/>
              <a:t>línea</a:t>
            </a:r>
            <a:r>
              <a:rPr lang="en-GB" dirty="0" smtClean="0"/>
              <a:t> entre el </a:t>
            </a:r>
            <a:r>
              <a:rPr lang="en-GB" dirty="0" err="1" smtClean="0"/>
              <a:t>esqueleto</a:t>
            </a:r>
            <a:r>
              <a:rPr lang="en-GB" dirty="0" smtClean="0"/>
              <a:t> y la </a:t>
            </a:r>
            <a:r>
              <a:rPr lang="en-GB" dirty="0" err="1" smtClean="0"/>
              <a:t>palabra</a:t>
            </a:r>
            <a:r>
              <a:rPr lang="en-GB" dirty="0" smtClean="0"/>
              <a:t> </a:t>
            </a:r>
            <a:r>
              <a:rPr lang="en-GB" dirty="0" err="1" smtClean="0"/>
              <a:t>correcta</a:t>
            </a:r>
            <a:r>
              <a:rPr lang="en-GB" dirty="0" smtClean="0"/>
              <a:t>   </a:t>
            </a:r>
            <a:r>
              <a:rPr lang="en-GB" i="1" dirty="0" smtClean="0"/>
              <a:t>(Draw a line between the skeleton and the correct word)</a:t>
            </a:r>
            <a:endParaRPr lang="en-GB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9549680" y="2267744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005064" y="827584"/>
          <a:ext cx="22860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1781944"/>
              </a:tblGrid>
              <a:tr h="351359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1359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1359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1359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1359"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1359"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1359">
                <a:tc>
                  <a:txBody>
                    <a:bodyPr/>
                    <a:lstStyle/>
                    <a:p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1359">
                <a:tc>
                  <a:txBody>
                    <a:bodyPr/>
                    <a:lstStyle/>
                    <a:p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1359">
                <a:tc>
                  <a:txBody>
                    <a:bodyPr/>
                    <a:lstStyle/>
                    <a:p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1359">
                <a:tc>
                  <a:txBody>
                    <a:bodyPr/>
                    <a:lstStyle/>
                    <a:p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00808" y="288032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  <a:latin typeface="Bradley Hand ITC" pitchFamily="66" charset="0"/>
              </a:rPr>
              <a:t>EL </a:t>
            </a:r>
            <a:r>
              <a:rPr lang="en-GB" sz="2400" b="1" dirty="0" err="1" smtClean="0">
                <a:solidFill>
                  <a:srgbClr val="FF0000"/>
                </a:solidFill>
                <a:latin typeface="Bradley Hand ITC" pitchFamily="66" charset="0"/>
              </a:rPr>
              <a:t>Cuerpo</a:t>
            </a:r>
            <a:endParaRPr lang="en-GB" sz="2400" b="1" dirty="0">
              <a:solidFill>
                <a:srgbClr val="FF0000"/>
              </a:solidFill>
              <a:latin typeface="Bradley Hand ITC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2736" y="4788024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-414808" y="4716016"/>
            <a:ext cx="727280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  </a:t>
            </a:r>
            <a:r>
              <a:rPr lang="en-GB" sz="1600" dirty="0" smtClean="0"/>
              <a:t>la </a:t>
            </a:r>
            <a:r>
              <a:rPr lang="en-GB" sz="1600" dirty="0" err="1" smtClean="0"/>
              <a:t>cabeza</a:t>
            </a:r>
            <a:r>
              <a:rPr lang="en-GB" sz="1600" dirty="0" smtClean="0"/>
              <a:t>       los </a:t>
            </a:r>
            <a:r>
              <a:rPr lang="en-GB" sz="1600" dirty="0" err="1" smtClean="0"/>
              <a:t>hombros</a:t>
            </a:r>
            <a:r>
              <a:rPr lang="en-GB" sz="1600" dirty="0" smtClean="0"/>
              <a:t>        la </a:t>
            </a:r>
            <a:r>
              <a:rPr lang="en-GB" sz="1600" dirty="0" err="1" smtClean="0"/>
              <a:t>boca</a:t>
            </a:r>
            <a:r>
              <a:rPr lang="en-GB" sz="1600" dirty="0" smtClean="0"/>
              <a:t>       los </a:t>
            </a:r>
            <a:r>
              <a:rPr lang="en-GB" sz="1600" dirty="0" err="1" smtClean="0"/>
              <a:t>ojos</a:t>
            </a:r>
            <a:r>
              <a:rPr lang="en-GB" sz="1600" dirty="0" smtClean="0"/>
              <a:t>      </a:t>
            </a:r>
            <a:r>
              <a:rPr lang="en-GB" sz="1600" dirty="0" err="1" smtClean="0"/>
              <a:t>las</a:t>
            </a:r>
            <a:r>
              <a:rPr lang="en-GB" sz="1600" dirty="0" smtClean="0"/>
              <a:t> </a:t>
            </a:r>
            <a:r>
              <a:rPr lang="en-GB" sz="1600" dirty="0" err="1" smtClean="0"/>
              <a:t>orejas</a:t>
            </a:r>
            <a:r>
              <a:rPr lang="en-GB" sz="1600" dirty="0" smtClean="0"/>
              <a:t>                                         el </a:t>
            </a:r>
            <a:r>
              <a:rPr lang="en-GB" sz="1600" dirty="0" err="1" smtClean="0"/>
              <a:t>est</a:t>
            </a:r>
            <a:r>
              <a:rPr lang="en-GB" sz="1600" dirty="0" err="1" smtClean="0">
                <a:latin typeface="Calibri"/>
              </a:rPr>
              <a:t>ómago</a:t>
            </a:r>
            <a:r>
              <a:rPr lang="en-GB" sz="1600" dirty="0" smtClean="0">
                <a:latin typeface="Calibri"/>
              </a:rPr>
              <a:t>          los pies      la </a:t>
            </a:r>
            <a:r>
              <a:rPr lang="en-GB" sz="1600" dirty="0" err="1" smtClean="0">
                <a:latin typeface="Calibri"/>
              </a:rPr>
              <a:t>nariz</a:t>
            </a:r>
            <a:r>
              <a:rPr lang="en-GB" sz="1600" dirty="0" smtClean="0">
                <a:latin typeface="Calibri"/>
              </a:rPr>
              <a:t>      la </a:t>
            </a:r>
            <a:r>
              <a:rPr lang="en-GB" sz="1600" dirty="0" err="1" smtClean="0">
                <a:latin typeface="Calibri"/>
              </a:rPr>
              <a:t>mano</a:t>
            </a:r>
            <a:r>
              <a:rPr lang="en-GB" sz="1600" dirty="0" smtClean="0">
                <a:latin typeface="Calibri"/>
              </a:rPr>
              <a:t>     la </a:t>
            </a:r>
            <a:r>
              <a:rPr lang="en-GB" sz="1600" dirty="0" err="1" smtClean="0">
                <a:latin typeface="Calibri"/>
              </a:rPr>
              <a:t>pierna</a:t>
            </a:r>
            <a:endParaRPr lang="en-GB" sz="1600" dirty="0"/>
          </a:p>
        </p:txBody>
      </p:sp>
      <p:sp>
        <p:nvSpPr>
          <p:cNvPr id="8" name="Rectangle 7"/>
          <p:cNvSpPr/>
          <p:nvPr/>
        </p:nvSpPr>
        <p:spPr>
          <a:xfrm>
            <a:off x="260648" y="4716016"/>
            <a:ext cx="6120680" cy="576064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04664" y="5580112"/>
          <a:ext cx="3744416" cy="3098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"/>
                <a:gridCol w="468052"/>
                <a:gridCol w="468052"/>
                <a:gridCol w="468052"/>
                <a:gridCol w="468052"/>
                <a:gridCol w="468052"/>
                <a:gridCol w="468052"/>
                <a:gridCol w="468052"/>
              </a:tblGrid>
              <a:tr h="387363"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7363"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7363"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7363"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7363"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7363"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7363"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7363"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437112" y="5652120"/>
            <a:ext cx="208823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/>
              <a:t>Todas</a:t>
            </a:r>
            <a:r>
              <a:rPr lang="en-GB" sz="1600" dirty="0" smtClean="0"/>
              <a:t> </a:t>
            </a:r>
            <a:r>
              <a:rPr lang="en-GB" sz="1600" dirty="0" err="1" smtClean="0"/>
              <a:t>las</a:t>
            </a:r>
            <a:r>
              <a:rPr lang="en-GB" sz="1600" dirty="0" smtClean="0"/>
              <a:t> </a:t>
            </a:r>
            <a:r>
              <a:rPr lang="en-GB" sz="1600" dirty="0" err="1" smtClean="0"/>
              <a:t>palabras</a:t>
            </a:r>
            <a:r>
              <a:rPr lang="en-GB" sz="1600" dirty="0" smtClean="0"/>
              <a:t> </a:t>
            </a:r>
            <a:r>
              <a:rPr lang="en-GB" sz="1600" dirty="0" err="1" smtClean="0"/>
              <a:t>est</a:t>
            </a:r>
            <a:r>
              <a:rPr lang="en-GB" sz="1600" dirty="0" err="1" smtClean="0">
                <a:latin typeface="Calibri"/>
              </a:rPr>
              <a:t>án</a:t>
            </a:r>
            <a:r>
              <a:rPr lang="en-GB" sz="1600" dirty="0" smtClean="0">
                <a:latin typeface="Calibri"/>
              </a:rPr>
              <a:t> en la </a:t>
            </a:r>
            <a:r>
              <a:rPr lang="en-GB" sz="1600" dirty="0" err="1" smtClean="0">
                <a:latin typeface="Calibri"/>
              </a:rPr>
              <a:t>sopa</a:t>
            </a:r>
            <a:r>
              <a:rPr lang="en-GB" sz="1600" dirty="0" smtClean="0">
                <a:latin typeface="Calibri"/>
              </a:rPr>
              <a:t> de </a:t>
            </a:r>
            <a:r>
              <a:rPr lang="en-GB" sz="1600" dirty="0" err="1" smtClean="0">
                <a:latin typeface="Calibri"/>
              </a:rPr>
              <a:t>letras</a:t>
            </a:r>
            <a:r>
              <a:rPr lang="en-GB" sz="1600" dirty="0" smtClean="0">
                <a:latin typeface="Calibri"/>
              </a:rPr>
              <a:t> – </a:t>
            </a:r>
            <a:r>
              <a:rPr lang="en-GB" sz="1600" dirty="0" err="1" smtClean="0">
                <a:latin typeface="Calibri"/>
              </a:rPr>
              <a:t>aparte</a:t>
            </a:r>
            <a:r>
              <a:rPr lang="en-GB" sz="1600" dirty="0" smtClean="0">
                <a:latin typeface="Calibri"/>
              </a:rPr>
              <a:t> de </a:t>
            </a:r>
            <a:r>
              <a:rPr lang="en-GB" sz="1600" dirty="0" err="1" smtClean="0">
                <a:latin typeface="Calibri"/>
              </a:rPr>
              <a:t>uno</a:t>
            </a:r>
            <a:r>
              <a:rPr lang="en-GB" sz="1600" dirty="0" smtClean="0">
                <a:latin typeface="Calibri"/>
              </a:rPr>
              <a:t> - ¿</a:t>
            </a:r>
            <a:r>
              <a:rPr lang="en-GB" sz="1600" dirty="0" err="1" smtClean="0">
                <a:latin typeface="Calibri"/>
              </a:rPr>
              <a:t>cúal</a:t>
            </a:r>
            <a:r>
              <a:rPr lang="en-GB" sz="1600" dirty="0" smtClean="0">
                <a:latin typeface="Calibri"/>
              </a:rPr>
              <a:t> </a:t>
            </a:r>
            <a:r>
              <a:rPr lang="en-GB" sz="1600" dirty="0" err="1" smtClean="0">
                <a:latin typeface="Calibri"/>
              </a:rPr>
              <a:t>es</a:t>
            </a:r>
            <a:r>
              <a:rPr lang="en-GB" sz="1400" dirty="0" smtClean="0">
                <a:latin typeface="Calibri"/>
              </a:rPr>
              <a:t>? </a:t>
            </a:r>
            <a:r>
              <a:rPr lang="en-GB" sz="1400" i="1" dirty="0" smtClean="0">
                <a:latin typeface="Calibri"/>
              </a:rPr>
              <a:t>(All the words are in the </a:t>
            </a:r>
            <a:r>
              <a:rPr lang="en-GB" sz="1400" i="1" dirty="0" err="1" smtClean="0">
                <a:latin typeface="Calibri"/>
              </a:rPr>
              <a:t>wordsearch</a:t>
            </a:r>
            <a:r>
              <a:rPr lang="en-GB" sz="1400" i="1" dirty="0" smtClean="0">
                <a:latin typeface="Calibri"/>
              </a:rPr>
              <a:t> apart from one – which word?)</a:t>
            </a:r>
            <a:endParaRPr lang="en-GB" sz="1400" dirty="0"/>
          </a:p>
        </p:txBody>
      </p:sp>
      <p:sp>
        <p:nvSpPr>
          <p:cNvPr id="11" name="Rectangle 10"/>
          <p:cNvSpPr/>
          <p:nvPr/>
        </p:nvSpPr>
        <p:spPr>
          <a:xfrm>
            <a:off x="4437112" y="7524328"/>
            <a:ext cx="2160240" cy="648072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2" descr="http://ns1.dragoart.com/tuts/pics/9/2985/12956/how-to-draw-a-skeleton-step-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6752" y="899592"/>
            <a:ext cx="1443103" cy="3632746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0" y="827585"/>
            <a:ext cx="400506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71800" lvl="6" indent="-228600"/>
            <a:r>
              <a:rPr lang="en-GB" sz="1100" dirty="0" smtClean="0"/>
              <a:t>2</a:t>
            </a:r>
          </a:p>
          <a:p>
            <a:pPr marL="685800" lvl="1" indent="-228600"/>
            <a:r>
              <a:rPr lang="en-GB" sz="1100" dirty="0" smtClean="0"/>
              <a:t>1</a:t>
            </a:r>
          </a:p>
          <a:p>
            <a:pPr marL="685800" lvl="1" indent="-228600"/>
            <a:endParaRPr lang="en-GB" sz="1100" dirty="0" smtClean="0"/>
          </a:p>
          <a:p>
            <a:pPr marL="685800" lvl="1" indent="-228600"/>
            <a:r>
              <a:rPr lang="en-GB" sz="1100" dirty="0" smtClean="0"/>
              <a:t>3				                4</a:t>
            </a:r>
          </a:p>
          <a:p>
            <a:pPr marL="685800" lvl="1" indent="-228600">
              <a:buAutoNum type="arabicPlain"/>
            </a:pPr>
            <a:endParaRPr lang="en-GB" sz="1100" dirty="0" smtClean="0"/>
          </a:p>
          <a:p>
            <a:pPr marL="685800" lvl="1" indent="-228600"/>
            <a:r>
              <a:rPr lang="en-GB" sz="1100" dirty="0" smtClean="0"/>
              <a:t>5				                 6</a:t>
            </a:r>
          </a:p>
          <a:p>
            <a:pPr marL="685800" lvl="1" indent="-228600"/>
            <a:endParaRPr lang="en-GB" sz="1100" dirty="0" smtClean="0"/>
          </a:p>
          <a:p>
            <a:pPr marL="685800" lvl="1" indent="-228600"/>
            <a:endParaRPr lang="en-GB" sz="1100" dirty="0" smtClean="0"/>
          </a:p>
          <a:p>
            <a:pPr marL="685800" lvl="1" indent="-228600"/>
            <a:endParaRPr lang="en-GB" sz="1100" dirty="0" smtClean="0"/>
          </a:p>
          <a:p>
            <a:pPr marL="685800" lvl="1" indent="-228600"/>
            <a:endParaRPr lang="en-GB" sz="1100" dirty="0" smtClean="0"/>
          </a:p>
          <a:p>
            <a:pPr marL="3429000" lvl="7" indent="-228600">
              <a:buAutoNum type="arabicPlain" startAt="7"/>
            </a:pPr>
            <a:endParaRPr lang="en-GB" sz="1100" dirty="0" smtClean="0"/>
          </a:p>
          <a:p>
            <a:pPr marL="3429000" lvl="7" indent="-228600">
              <a:buAutoNum type="arabicPlain" startAt="7"/>
            </a:pPr>
            <a:endParaRPr lang="en-GB" sz="1100" dirty="0" smtClean="0"/>
          </a:p>
          <a:p>
            <a:pPr marL="3429000" lvl="7" indent="-228600">
              <a:buAutoNum type="arabicPlain" startAt="7"/>
            </a:pPr>
            <a:endParaRPr lang="en-GB" sz="1100" dirty="0" smtClean="0"/>
          </a:p>
          <a:p>
            <a:pPr marL="3429000" lvl="7" indent="-228600">
              <a:buAutoNum type="arabicPlain" startAt="7"/>
            </a:pPr>
            <a:endParaRPr lang="en-GB" sz="1100" dirty="0" smtClean="0"/>
          </a:p>
          <a:p>
            <a:pPr marL="3429000" lvl="7" indent="-228600">
              <a:buAutoNum type="arabicPlain" startAt="7"/>
            </a:pPr>
            <a:endParaRPr lang="en-GB" sz="1100" dirty="0" smtClean="0"/>
          </a:p>
          <a:p>
            <a:pPr marL="3429000" lvl="7" indent="-228600"/>
            <a:endParaRPr lang="en-GB" sz="1100" dirty="0" smtClean="0"/>
          </a:p>
          <a:p>
            <a:pPr marL="3429000" lvl="7" indent="-228600"/>
            <a:r>
              <a:rPr lang="en-GB" sz="1100" dirty="0" smtClean="0"/>
              <a:t>                                              </a:t>
            </a:r>
          </a:p>
          <a:p>
            <a:pPr marL="685800" lvl="1" indent="-228600"/>
            <a:endParaRPr lang="en-GB" sz="11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476672" y="3419872"/>
            <a:ext cx="720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7</a:t>
            </a:r>
          </a:p>
          <a:p>
            <a:endParaRPr lang="en-GB" sz="1100" dirty="0" smtClean="0"/>
          </a:p>
          <a:p>
            <a:endParaRPr lang="en-GB" sz="1100" dirty="0" smtClean="0"/>
          </a:p>
          <a:p>
            <a:r>
              <a:rPr lang="en-GB" sz="1100" dirty="0" smtClean="0"/>
              <a:t>10</a:t>
            </a:r>
            <a:endParaRPr lang="en-GB" sz="1100" dirty="0"/>
          </a:p>
        </p:txBody>
      </p:sp>
      <p:sp>
        <p:nvSpPr>
          <p:cNvPr id="15" name="TextBox 14"/>
          <p:cNvSpPr txBox="1"/>
          <p:nvPr/>
        </p:nvSpPr>
        <p:spPr>
          <a:xfrm>
            <a:off x="2996952" y="3203848"/>
            <a:ext cx="720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8</a:t>
            </a:r>
          </a:p>
          <a:p>
            <a:endParaRPr lang="en-GB" sz="1100" dirty="0" smtClean="0"/>
          </a:p>
          <a:p>
            <a:endParaRPr lang="en-GB" sz="1100" dirty="0" smtClean="0"/>
          </a:p>
          <a:p>
            <a:r>
              <a:rPr lang="en-GB" sz="1100" dirty="0" smtClean="0"/>
              <a:t>9</a:t>
            </a:r>
            <a:endParaRPr lang="en-GB" sz="1100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692696" y="899592"/>
            <a:ext cx="108012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 flipV="1">
            <a:off x="2060848" y="971600"/>
            <a:ext cx="72008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92696" y="1259632"/>
            <a:ext cx="122413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>
            <a:off x="2132856" y="1259632"/>
            <a:ext cx="108012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620688" y="1619672"/>
            <a:ext cx="86409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10800000">
            <a:off x="2060848" y="1403648"/>
            <a:ext cx="122413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692696" y="2483768"/>
            <a:ext cx="1224136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10800000">
            <a:off x="2636912" y="3059832"/>
            <a:ext cx="43204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10800000">
            <a:off x="2204864" y="3707904"/>
            <a:ext cx="864096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764704" y="4067944"/>
            <a:ext cx="72008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181</Words>
  <Application>Microsoft Office PowerPoint</Application>
  <PresentationFormat>On-screen Show (4:3)</PresentationFormat>
  <Paragraphs>150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bj</dc:creator>
  <cp:lastModifiedBy>Gareth Pitchford</cp:lastModifiedBy>
  <cp:revision>4</cp:revision>
  <dcterms:created xsi:type="dcterms:W3CDTF">2011-06-20T07:45:46Z</dcterms:created>
  <dcterms:modified xsi:type="dcterms:W3CDTF">2011-06-21T09:13:27Z</dcterms:modified>
</cp:coreProperties>
</file>