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723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FA79B-F0E0-4FC4-A188-83FE82151CC5}" type="datetimeFigureOut">
              <a:rPr lang="en-GB" smtClean="0"/>
              <a:pPr/>
              <a:t>08/06/2011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9C59-7B65-486F-82DF-F6B286D681D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wmf"/><Relationship Id="rId18" Type="http://schemas.openxmlformats.org/officeDocument/2006/relationships/image" Target="../media/image17.wm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wmf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wmf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wmf"/><Relationship Id="rId19" Type="http://schemas.openxmlformats.org/officeDocument/2006/relationships/image" Target="../media/image18.wmf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699792" y="260648"/>
            <a:ext cx="3096344" cy="360040"/>
          </a:xfrm>
          <a:prstGeom prst="rect">
            <a:avLst/>
          </a:prstGeom>
          <a:solidFill>
            <a:srgbClr val="CCFF66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9" name="Group 38"/>
          <p:cNvGrpSpPr/>
          <p:nvPr/>
        </p:nvGrpSpPr>
        <p:grpSpPr>
          <a:xfrm>
            <a:off x="395536" y="764704"/>
            <a:ext cx="3744416" cy="5832648"/>
            <a:chOff x="251520" y="620688"/>
            <a:chExt cx="3744416" cy="5832648"/>
          </a:xfrm>
        </p:grpSpPr>
        <p:pic>
          <p:nvPicPr>
            <p:cNvPr id="5" name="Picture 2" descr="http://cojent7.files.wordpress.com/2010/05/coca-col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560" y="3717032"/>
              <a:ext cx="302392" cy="609923"/>
            </a:xfrm>
            <a:prstGeom prst="rect">
              <a:avLst/>
            </a:prstGeom>
            <a:noFill/>
          </p:spPr>
        </p:pic>
        <p:pic>
          <p:nvPicPr>
            <p:cNvPr id="6" name="Picture 2" descr="http://2.bp.blogspot.com/_MWTyGxdTC1A/SWGyS1xDbLI/AAAAAAAADxg/WgvVxHazu1I/s400/Subway+Sandwich+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552" y="3212976"/>
              <a:ext cx="392160" cy="365212"/>
            </a:xfrm>
            <a:prstGeom prst="rect">
              <a:avLst/>
            </a:prstGeom>
            <a:noFill/>
          </p:spPr>
        </p:pic>
        <p:pic>
          <p:nvPicPr>
            <p:cNvPr id="7" name="Picture 4" descr="http://healthylifecarenews.com/wp-content/uploads/2011/03/Orange-Juic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3568" y="5085184"/>
              <a:ext cx="333887" cy="410710"/>
            </a:xfrm>
            <a:prstGeom prst="rect">
              <a:avLst/>
            </a:prstGeom>
            <a:noFill/>
          </p:spPr>
        </p:pic>
        <p:pic>
          <p:nvPicPr>
            <p:cNvPr id="8" name="Picture 6" descr="http://npinopunintended.files.wordpress.com/2010/03/cupcake_17916c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9552" y="2564904"/>
              <a:ext cx="278957" cy="408286"/>
            </a:xfrm>
            <a:prstGeom prst="rect">
              <a:avLst/>
            </a:prstGeom>
            <a:noFill/>
          </p:spPr>
        </p:pic>
        <p:pic>
          <p:nvPicPr>
            <p:cNvPr id="9" name="Picture 8" descr="http://www.creativeeye.net/illustrations/packaging/sweets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11560" y="1268760"/>
              <a:ext cx="288032" cy="436978"/>
            </a:xfrm>
            <a:prstGeom prst="rect">
              <a:avLst/>
            </a:prstGeom>
            <a:noFill/>
          </p:spPr>
        </p:pic>
        <p:pic>
          <p:nvPicPr>
            <p:cNvPr id="10" name="Picture 10" descr="http://3.bp.blogspot.com/_f98opUNuVXc/SEUH9lrlV-I/AAAAAAAAAlQ/dWNPoEGRcdw/s400/biscuits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11560" y="4509120"/>
              <a:ext cx="357941" cy="593732"/>
            </a:xfrm>
            <a:prstGeom prst="rect">
              <a:avLst/>
            </a:prstGeom>
            <a:noFill/>
          </p:spPr>
        </p:pic>
        <p:pic>
          <p:nvPicPr>
            <p:cNvPr id="11" name="Picture 2" descr="http://1.bp.blogspot.com/_cg0hstLUnKI/TOavH8H3hAI/AAAAAAAAAiI/PfZTF4raVYY/s1600/chips600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39552" y="1916832"/>
              <a:ext cx="432048" cy="502376"/>
            </a:xfrm>
            <a:prstGeom prst="rect">
              <a:avLst/>
            </a:prstGeom>
            <a:noFill/>
          </p:spPr>
        </p:pic>
        <p:pic>
          <p:nvPicPr>
            <p:cNvPr id="12" name="Picture 2" descr="http://www.clipartguide.com/_named_clipart_images/0511-1011-2517-2927_Glass_of_Fizzy_Soda_Pop_with_a_Straw_clipart_image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83568" y="5589240"/>
              <a:ext cx="266257" cy="610103"/>
            </a:xfrm>
            <a:prstGeom prst="rect">
              <a:avLst/>
            </a:prstGeom>
            <a:noFill/>
          </p:spPr>
        </p:pic>
        <p:sp>
          <p:nvSpPr>
            <p:cNvPr id="13" name="TextBox 12"/>
            <p:cNvSpPr txBox="1"/>
            <p:nvPr/>
          </p:nvSpPr>
          <p:spPr>
            <a:xfrm>
              <a:off x="2123728" y="1340768"/>
              <a:ext cx="1656184" cy="48320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err="1"/>
                <a:t>p</a:t>
              </a:r>
              <a:r>
                <a:rPr lang="en-GB" sz="1400" dirty="0" err="1" smtClean="0"/>
                <a:t>atatas</a:t>
              </a:r>
              <a:r>
                <a:rPr lang="en-GB" sz="1400" dirty="0" smtClean="0"/>
                <a:t> </a:t>
              </a:r>
              <a:r>
                <a:rPr lang="en-GB" sz="1400" dirty="0" err="1" smtClean="0"/>
                <a:t>fritas</a:t>
              </a:r>
              <a:endParaRPr lang="en-GB" sz="1400" dirty="0" smtClean="0"/>
            </a:p>
            <a:p>
              <a:endParaRPr lang="en-GB" sz="1400" dirty="0" smtClean="0"/>
            </a:p>
            <a:p>
              <a:endParaRPr lang="en-GB" sz="1400" dirty="0"/>
            </a:p>
            <a:p>
              <a:r>
                <a:rPr lang="en-GB" sz="1400" dirty="0"/>
                <a:t>c</a:t>
              </a:r>
              <a:r>
                <a:rPr lang="en-GB" sz="1400" dirty="0" smtClean="0"/>
                <a:t>oca cola</a:t>
              </a:r>
            </a:p>
            <a:p>
              <a:endParaRPr lang="en-GB" sz="1400" dirty="0" smtClean="0"/>
            </a:p>
            <a:p>
              <a:endParaRPr lang="en-GB" sz="1400" dirty="0"/>
            </a:p>
            <a:p>
              <a:r>
                <a:rPr lang="en-GB" sz="1400" dirty="0" err="1"/>
                <a:t>g</a:t>
              </a:r>
              <a:r>
                <a:rPr lang="en-GB" sz="1400" dirty="0" err="1" smtClean="0"/>
                <a:t>alletas</a:t>
              </a:r>
              <a:endParaRPr lang="en-GB" sz="1400" dirty="0" smtClean="0"/>
            </a:p>
            <a:p>
              <a:endParaRPr lang="en-GB" sz="1400" dirty="0" smtClean="0"/>
            </a:p>
            <a:p>
              <a:endParaRPr lang="en-GB" sz="1400" dirty="0"/>
            </a:p>
            <a:p>
              <a:r>
                <a:rPr lang="en-GB" sz="1400" dirty="0" err="1"/>
                <a:t>z</a:t>
              </a:r>
              <a:r>
                <a:rPr lang="en-GB" sz="1400" dirty="0" err="1" smtClean="0"/>
                <a:t>umo</a:t>
              </a:r>
              <a:r>
                <a:rPr lang="en-GB" sz="1400" dirty="0" smtClean="0"/>
                <a:t> de </a:t>
              </a:r>
              <a:r>
                <a:rPr lang="en-GB" sz="1400" dirty="0" err="1" smtClean="0"/>
                <a:t>naranja</a:t>
              </a:r>
              <a:endParaRPr lang="en-GB" sz="1400" dirty="0" smtClean="0"/>
            </a:p>
            <a:p>
              <a:endParaRPr lang="en-GB" sz="1400" dirty="0"/>
            </a:p>
            <a:p>
              <a:endParaRPr lang="en-GB" sz="1400" dirty="0" smtClean="0"/>
            </a:p>
            <a:p>
              <a:r>
                <a:rPr lang="en-GB" sz="1400" dirty="0" err="1"/>
                <a:t>l</a:t>
              </a:r>
              <a:r>
                <a:rPr lang="en-GB" sz="1400" dirty="0" err="1" smtClean="0"/>
                <a:t>imonada</a:t>
              </a:r>
              <a:endParaRPr lang="en-GB" sz="1400" dirty="0" smtClean="0"/>
            </a:p>
            <a:p>
              <a:endParaRPr lang="en-GB" sz="1400" dirty="0" smtClean="0"/>
            </a:p>
            <a:p>
              <a:endParaRPr lang="en-GB" sz="1400" dirty="0"/>
            </a:p>
            <a:p>
              <a:r>
                <a:rPr lang="en-GB" sz="1400" dirty="0" err="1"/>
                <a:t>b</a:t>
              </a:r>
              <a:r>
                <a:rPr lang="en-GB" sz="1400" dirty="0" err="1" smtClean="0"/>
                <a:t>ocadillo</a:t>
              </a:r>
              <a:endParaRPr lang="en-GB" sz="1400" dirty="0" smtClean="0"/>
            </a:p>
            <a:p>
              <a:endParaRPr lang="en-GB" sz="1400" dirty="0"/>
            </a:p>
            <a:p>
              <a:endParaRPr lang="en-GB" sz="1400" dirty="0" smtClean="0"/>
            </a:p>
            <a:p>
              <a:r>
                <a:rPr lang="en-GB" sz="1400" dirty="0" err="1"/>
                <a:t>c</a:t>
              </a:r>
              <a:r>
                <a:rPr lang="en-GB" sz="1400" dirty="0" err="1" smtClean="0"/>
                <a:t>aramelos</a:t>
              </a:r>
              <a:r>
                <a:rPr lang="en-GB" sz="1400" dirty="0" smtClean="0"/>
                <a:t> </a:t>
              </a:r>
            </a:p>
            <a:p>
              <a:endParaRPr lang="en-GB" sz="1400" dirty="0"/>
            </a:p>
            <a:p>
              <a:endParaRPr lang="en-GB" sz="1400" dirty="0" smtClean="0"/>
            </a:p>
            <a:p>
              <a:r>
                <a:rPr lang="en-GB" sz="1400" dirty="0" smtClean="0"/>
                <a:t>pastel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5536" y="692696"/>
              <a:ext cx="36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err="1" smtClean="0"/>
                <a:t>Dibuja</a:t>
              </a:r>
              <a:r>
                <a:rPr lang="en-GB" sz="1400" dirty="0" smtClean="0"/>
                <a:t> </a:t>
              </a:r>
              <a:r>
                <a:rPr lang="en-GB" sz="1400" dirty="0" err="1" smtClean="0"/>
                <a:t>una</a:t>
              </a:r>
              <a:r>
                <a:rPr lang="en-GB" sz="1400" dirty="0" smtClean="0"/>
                <a:t> </a:t>
              </a:r>
              <a:r>
                <a:rPr lang="en-GB" sz="1400" dirty="0" err="1" smtClean="0"/>
                <a:t>línea</a:t>
              </a:r>
              <a:r>
                <a:rPr lang="en-GB" sz="1400" dirty="0" smtClean="0"/>
                <a:t> entre la </a:t>
              </a:r>
              <a:r>
                <a:rPr lang="en-GB" sz="1400" dirty="0" err="1" smtClean="0"/>
                <a:t>foto</a:t>
              </a:r>
              <a:r>
                <a:rPr lang="en-GB" sz="1400" dirty="0" smtClean="0"/>
                <a:t> y la </a:t>
              </a:r>
              <a:r>
                <a:rPr lang="en-GB" sz="1400" dirty="0" err="1" smtClean="0"/>
                <a:t>palabra</a:t>
              </a:r>
              <a:r>
                <a:rPr lang="en-GB" sz="1400" dirty="0" smtClean="0"/>
                <a:t>  </a:t>
              </a:r>
              <a:r>
                <a:rPr lang="en-GB" sz="1400" i="1" dirty="0" smtClean="0"/>
                <a:t>(Draw a line between the photo and the word)</a:t>
              </a:r>
              <a:endParaRPr lang="en-GB" sz="14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1520" y="620688"/>
              <a:ext cx="3744416" cy="5832648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627784" y="2606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Los </a:t>
            </a:r>
            <a:r>
              <a:rPr lang="en-GB" dirty="0" err="1" smtClean="0"/>
              <a:t>Helados</a:t>
            </a:r>
            <a:r>
              <a:rPr lang="en-GB" dirty="0" smtClean="0"/>
              <a:t> 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4572000" y="620688"/>
            <a:ext cx="4572000" cy="6048672"/>
            <a:chOff x="4572000" y="476672"/>
            <a:chExt cx="4572000" cy="6048672"/>
          </a:xfrm>
        </p:grpSpPr>
        <p:sp>
          <p:nvSpPr>
            <p:cNvPr id="38" name="Rectangle 37"/>
            <p:cNvSpPr/>
            <p:nvPr/>
          </p:nvSpPr>
          <p:spPr>
            <a:xfrm>
              <a:off x="4572000" y="5949280"/>
              <a:ext cx="4392488" cy="576064"/>
            </a:xfrm>
            <a:prstGeom prst="rect">
              <a:avLst/>
            </a:prstGeom>
            <a:solidFill>
              <a:srgbClr val="CCFF66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3" descr="C:\Users\bj\AppData\Local\Microsoft\Windows\Temporary Internet Files\Content.IE5\QL1NUJYX\MC900412510[1].wmf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788024" y="980728"/>
              <a:ext cx="391802" cy="704423"/>
            </a:xfrm>
            <a:prstGeom prst="rect">
              <a:avLst/>
            </a:prstGeom>
            <a:noFill/>
          </p:spPr>
        </p:pic>
        <p:pic>
          <p:nvPicPr>
            <p:cNvPr id="18" name="Picture 4" descr="C:\Users\bj\AppData\Local\Microsoft\Windows\Temporary Internet Files\Content.IE5\ONQQDA2Q\MC900412512[1].wmf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716016" y="5085184"/>
              <a:ext cx="331238" cy="782630"/>
            </a:xfrm>
            <a:prstGeom prst="rect">
              <a:avLst/>
            </a:prstGeom>
            <a:noFill/>
          </p:spPr>
        </p:pic>
        <p:grpSp>
          <p:nvGrpSpPr>
            <p:cNvPr id="32" name="Group 31"/>
            <p:cNvGrpSpPr/>
            <p:nvPr/>
          </p:nvGrpSpPr>
          <p:grpSpPr>
            <a:xfrm>
              <a:off x="4716016" y="3501008"/>
              <a:ext cx="432049" cy="554506"/>
              <a:chOff x="4644008" y="3861048"/>
              <a:chExt cx="1178001" cy="2018536"/>
            </a:xfrm>
          </p:grpSpPr>
          <p:pic>
            <p:nvPicPr>
              <p:cNvPr id="16" name="Picture 2" descr="C:\Users\bj\AppData\Local\Microsoft\Windows\Temporary Internet Files\Content.IE5\QL1NUJYX\MC900333072[1].wmf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4644008" y="4005064"/>
                <a:ext cx="1126541" cy="1874520"/>
              </a:xfrm>
              <a:prstGeom prst="rect">
                <a:avLst/>
              </a:prstGeom>
              <a:noFill/>
            </p:spPr>
          </p:pic>
          <p:pic>
            <p:nvPicPr>
              <p:cNvPr id="21" name="Picture 7" descr="C:\Users\bj\AppData\Local\Microsoft\Windows\Temporary Internet Files\Content.IE5\R5IFIN2L\MC900335791[1].wmf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4644008" y="3861048"/>
                <a:ext cx="1178001" cy="818084"/>
              </a:xfrm>
              <a:prstGeom prst="rect">
                <a:avLst/>
              </a:prstGeom>
              <a:noFill/>
            </p:spPr>
          </p:pic>
        </p:grpSp>
        <p:grpSp>
          <p:nvGrpSpPr>
            <p:cNvPr id="33" name="Group 32"/>
            <p:cNvGrpSpPr/>
            <p:nvPr/>
          </p:nvGrpSpPr>
          <p:grpSpPr>
            <a:xfrm>
              <a:off x="4788024" y="4365104"/>
              <a:ext cx="432049" cy="501240"/>
              <a:chOff x="4283968" y="4725144"/>
              <a:chExt cx="1239012" cy="2444191"/>
            </a:xfrm>
          </p:grpSpPr>
          <p:pic>
            <p:nvPicPr>
              <p:cNvPr id="20" name="Picture 6" descr="C:\Users\bj\AppData\Local\Microsoft\Windows\Temporary Internet Files\Content.IE5\XQCR2SBN\MC900013329[1].wmf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4283968" y="4725144"/>
                <a:ext cx="1239012" cy="2444191"/>
              </a:xfrm>
              <a:prstGeom prst="rect">
                <a:avLst/>
              </a:prstGeom>
              <a:noFill/>
            </p:spPr>
          </p:pic>
          <p:pic>
            <p:nvPicPr>
              <p:cNvPr id="22" name="Picture 8" descr="C:\Users\bj\AppData\Local\Microsoft\Windows\Temporary Internet Files\Content.IE5\ONQQDA2Q\MC900436899[1].png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572000" y="4725144"/>
                <a:ext cx="713235" cy="713234"/>
              </a:xfrm>
              <a:prstGeom prst="rect">
                <a:avLst/>
              </a:prstGeom>
              <a:noFill/>
            </p:spPr>
          </p:pic>
        </p:grpSp>
        <p:grpSp>
          <p:nvGrpSpPr>
            <p:cNvPr id="30" name="Group 29"/>
            <p:cNvGrpSpPr/>
            <p:nvPr/>
          </p:nvGrpSpPr>
          <p:grpSpPr>
            <a:xfrm>
              <a:off x="4716016" y="1844824"/>
              <a:ext cx="504056" cy="648113"/>
              <a:chOff x="7884368" y="1412776"/>
              <a:chExt cx="562372" cy="1204273"/>
            </a:xfrm>
          </p:grpSpPr>
          <p:pic>
            <p:nvPicPr>
              <p:cNvPr id="19" name="Picture 5" descr="C:\Users\bj\AppData\Local\Microsoft\Windows\Temporary Internet Files\Content.IE5\R5IFIN2L\MC900013331[1].wmf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7959077" y="1772816"/>
                <a:ext cx="457022" cy="844233"/>
              </a:xfrm>
              <a:prstGeom prst="rect">
                <a:avLst/>
              </a:prstGeom>
              <a:noFill/>
            </p:spPr>
          </p:pic>
          <p:pic>
            <p:nvPicPr>
              <p:cNvPr id="23" name="Picture 9" descr="C:\Users\bj\AppData\Local\Microsoft\Windows\Temporary Internet Files\Content.IE5\QL1NUJYX\MC900436900[1].pn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7884368" y="1412776"/>
                <a:ext cx="562372" cy="562372"/>
              </a:xfrm>
              <a:prstGeom prst="rect">
                <a:avLst/>
              </a:prstGeom>
              <a:noFill/>
            </p:spPr>
          </p:pic>
        </p:grpSp>
        <p:grpSp>
          <p:nvGrpSpPr>
            <p:cNvPr id="31" name="Group 30"/>
            <p:cNvGrpSpPr/>
            <p:nvPr/>
          </p:nvGrpSpPr>
          <p:grpSpPr>
            <a:xfrm>
              <a:off x="4644008" y="2636912"/>
              <a:ext cx="720081" cy="554506"/>
              <a:chOff x="3995936" y="3789041"/>
              <a:chExt cx="2448272" cy="2276551"/>
            </a:xfrm>
          </p:grpSpPr>
          <p:grpSp>
            <p:nvGrpSpPr>
              <p:cNvPr id="24" name="Group 13"/>
              <p:cNvGrpSpPr/>
              <p:nvPr/>
            </p:nvGrpSpPr>
            <p:grpSpPr>
              <a:xfrm>
                <a:off x="4932040" y="4581129"/>
                <a:ext cx="1512168" cy="1314088"/>
                <a:chOff x="5652120" y="4149080"/>
                <a:chExt cx="1512168" cy="1314088"/>
              </a:xfrm>
            </p:grpSpPr>
            <p:pic>
              <p:nvPicPr>
                <p:cNvPr id="25" name="Picture 12" descr="C:\Users\bj\AppData\Local\Microsoft\Windows\Temporary Internet Files\Content.IE5\R5IFIN2L\MC900053973[1].wmf"/>
                <p:cNvPicPr>
                  <a:picLocks noChangeAspect="1" noChangeArrowheads="1"/>
                </p:cNvPicPr>
                <p:nvPr/>
              </p:nvPicPr>
              <p:blipFill>
                <a:blip r:embed="rId18" cstate="print"/>
                <a:srcRect/>
                <a:stretch>
                  <a:fillRect/>
                </a:stretch>
              </p:blipFill>
              <p:spPr bwMode="auto">
                <a:xfrm>
                  <a:off x="5652120" y="4149080"/>
                  <a:ext cx="1152128" cy="1204174"/>
                </a:xfrm>
                <a:prstGeom prst="rect">
                  <a:avLst/>
                </a:prstGeom>
                <a:noFill/>
              </p:spPr>
            </p:pic>
            <p:pic>
              <p:nvPicPr>
                <p:cNvPr id="26" name="Picture 10" descr="C:\Users\bj\AppData\Local\Microsoft\Windows\Temporary Internet Files\Content.IE5\QL1NUJYX\MC900215521[1].wmf"/>
                <p:cNvPicPr>
                  <a:picLocks noChangeAspect="1" noChangeArrowheads="1"/>
                </p:cNvPicPr>
                <p:nvPr/>
              </p:nvPicPr>
              <p:blipFill>
                <a:blip r:embed="rId19" cstate="print"/>
                <a:srcRect/>
                <a:stretch>
                  <a:fillRect/>
                </a:stretch>
              </p:blipFill>
              <p:spPr bwMode="auto">
                <a:xfrm>
                  <a:off x="6444208" y="5085184"/>
                  <a:ext cx="720080" cy="377984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7" name="Picture 2" descr="C:\Users\bj\AppData\Local\Microsoft\Windows\Temporary Internet Files\Content.IE5\QL1NUJYX\MC900333072[1].wmf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3995936" y="3789041"/>
                <a:ext cx="1368152" cy="2276551"/>
              </a:xfrm>
              <a:prstGeom prst="rect">
                <a:avLst/>
              </a:prstGeom>
              <a:noFill/>
            </p:spPr>
          </p:pic>
        </p:grpSp>
        <p:sp>
          <p:nvSpPr>
            <p:cNvPr id="34" name="TextBox 33"/>
            <p:cNvSpPr txBox="1"/>
            <p:nvPr/>
          </p:nvSpPr>
          <p:spPr>
            <a:xfrm>
              <a:off x="5436096" y="1124744"/>
              <a:ext cx="3707904" cy="48320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--  ------  --  --------</a:t>
              </a:r>
            </a:p>
            <a:p>
              <a:endParaRPr lang="en-GB" sz="2800" dirty="0"/>
            </a:p>
            <a:p>
              <a:r>
                <a:rPr lang="en-GB" sz="2800" dirty="0" smtClean="0"/>
                <a:t>--  ------  --  ---------</a:t>
              </a:r>
            </a:p>
            <a:p>
              <a:endParaRPr lang="en-GB" sz="2800" dirty="0"/>
            </a:p>
            <a:p>
              <a:r>
                <a:rPr lang="en-GB" sz="2800" dirty="0" smtClean="0"/>
                <a:t>--  ------  --  ----</a:t>
              </a:r>
            </a:p>
            <a:p>
              <a:endParaRPr lang="en-GB" sz="2800" dirty="0"/>
            </a:p>
            <a:p>
              <a:r>
                <a:rPr lang="en-GB" sz="2800" dirty="0" smtClean="0"/>
                <a:t>--  ------  --  -----</a:t>
              </a:r>
            </a:p>
            <a:p>
              <a:endParaRPr lang="en-GB" sz="2800" dirty="0"/>
            </a:p>
            <a:p>
              <a:r>
                <a:rPr lang="en-GB" sz="2800" dirty="0" smtClean="0"/>
                <a:t>--  ------  --  -----</a:t>
              </a:r>
            </a:p>
            <a:p>
              <a:endParaRPr lang="en-GB" sz="2800" dirty="0"/>
            </a:p>
            <a:p>
              <a:r>
                <a:rPr lang="en-GB" sz="2800" dirty="0" smtClean="0"/>
                <a:t>--  ------  --  ---------</a:t>
              </a:r>
              <a:endParaRPr lang="en-GB" sz="28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148064" y="476672"/>
              <a:ext cx="36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err="1" smtClean="0"/>
                <a:t>Escribe</a:t>
              </a:r>
              <a:r>
                <a:rPr lang="en-GB" sz="1400" dirty="0" smtClean="0"/>
                <a:t> el </a:t>
              </a:r>
              <a:r>
                <a:rPr lang="en-GB" sz="1400" dirty="0" err="1" smtClean="0"/>
                <a:t>espa</a:t>
              </a:r>
              <a:r>
                <a:rPr lang="en-GB" sz="1400" dirty="0" err="1" smtClean="0">
                  <a:latin typeface="Calibri"/>
                </a:rPr>
                <a:t>ñol</a:t>
              </a:r>
              <a:r>
                <a:rPr lang="en-GB" sz="1400" dirty="0" smtClean="0">
                  <a:latin typeface="Calibri"/>
                </a:rPr>
                <a:t> en los </a:t>
              </a:r>
              <a:r>
                <a:rPr lang="en-GB" sz="1400" smtClean="0">
                  <a:latin typeface="Calibri"/>
                </a:rPr>
                <a:t>blancos</a:t>
              </a:r>
              <a:r>
                <a:rPr lang="en-GB" sz="1400" dirty="0" smtClean="0">
                  <a:latin typeface="Calibri"/>
                </a:rPr>
                <a:t> </a:t>
              </a:r>
              <a:r>
                <a:rPr lang="en-GB" sz="1400" i="1" dirty="0" smtClean="0"/>
                <a:t>(Write the Spanish in the spaces)</a:t>
              </a:r>
              <a:endParaRPr lang="en-GB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644008" y="5949280"/>
              <a:ext cx="41764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/>
                <a:t>h</a:t>
              </a:r>
              <a:r>
                <a:rPr lang="en-GB" sz="1400" dirty="0" err="1" smtClean="0"/>
                <a:t>elado</a:t>
              </a:r>
              <a:r>
                <a:rPr lang="en-GB" sz="1400" dirty="0" smtClean="0"/>
                <a:t>       de         chocolate          </a:t>
              </a:r>
              <a:r>
                <a:rPr lang="en-GB" sz="1400" dirty="0" err="1" smtClean="0"/>
                <a:t>fresa</a:t>
              </a:r>
              <a:r>
                <a:rPr lang="en-GB" sz="1400" dirty="0" smtClean="0"/>
                <a:t>      un              café</a:t>
              </a:r>
              <a:r>
                <a:rPr lang="en-GB" sz="1400" dirty="0"/>
                <a:t> </a:t>
              </a:r>
              <a:r>
                <a:rPr lang="en-GB" sz="1400" dirty="0" smtClean="0"/>
                <a:t>      </a:t>
              </a:r>
              <a:r>
                <a:rPr lang="en-GB" sz="1400" dirty="0" err="1"/>
                <a:t>f</a:t>
              </a:r>
              <a:r>
                <a:rPr lang="en-GB" sz="1400" dirty="0" err="1" smtClean="0"/>
                <a:t>rambuesa</a:t>
              </a:r>
              <a:r>
                <a:rPr lang="en-GB" sz="1400" dirty="0" smtClean="0"/>
                <a:t>         </a:t>
              </a:r>
              <a:r>
                <a:rPr lang="en-GB" sz="1400" dirty="0" err="1" smtClean="0"/>
                <a:t>vainilla</a:t>
              </a:r>
              <a:r>
                <a:rPr lang="en-GB" sz="1400" dirty="0" smtClean="0"/>
                <a:t>          </a:t>
              </a:r>
              <a:r>
                <a:rPr lang="en-GB" sz="1400" dirty="0" err="1" smtClean="0"/>
                <a:t>lim</a:t>
              </a:r>
              <a:r>
                <a:rPr lang="en-GB" sz="1400" dirty="0" err="1" smtClean="0">
                  <a:latin typeface="Calibri"/>
                </a:rPr>
                <a:t>ón</a:t>
              </a:r>
              <a:endParaRPr lang="en-GB" sz="14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0" y="6604084"/>
            <a:ext cx="18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Spanclubfunsheeticecream15</a:t>
            </a:r>
            <a:endParaRPr lang="en-GB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82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bj</dc:creator>
  <cp:lastModifiedBy>Gareth Pitchford</cp:lastModifiedBy>
  <cp:revision>4</cp:revision>
  <dcterms:created xsi:type="dcterms:W3CDTF">2011-05-23T10:31:11Z</dcterms:created>
  <dcterms:modified xsi:type="dcterms:W3CDTF">2011-06-08T12:16:43Z</dcterms:modified>
</cp:coreProperties>
</file>