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D885533-9720-4817-8E41-5703BF35C608}" type="datetimeFigureOut">
              <a:rPr lang="en-GB" smtClean="0"/>
              <a:t>16/11/2011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0973977-368F-41E1-B736-EE8215EDDF2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2903636"/>
          </a:xfrm>
        </p:spPr>
        <p:txBody>
          <a:bodyPr>
            <a:noAutofit/>
          </a:bodyPr>
          <a:lstStyle/>
          <a:p>
            <a:r>
              <a:rPr lang="en-GB" sz="8000" b="1" dirty="0" err="1" smtClean="0">
                <a:solidFill>
                  <a:schemeClr val="tx2">
                    <a:lumMod val="50000"/>
                  </a:schemeClr>
                </a:solidFill>
              </a:rPr>
              <a:t>Días</a:t>
            </a:r>
            <a:r>
              <a:rPr lang="en-GB" sz="8000" b="1" dirty="0" smtClean="0">
                <a:solidFill>
                  <a:schemeClr val="tx2">
                    <a:lumMod val="50000"/>
                  </a:schemeClr>
                </a:solidFill>
              </a:rPr>
              <a:t> de la </a:t>
            </a:r>
            <a:r>
              <a:rPr lang="en-GB" sz="8000" b="1" dirty="0" err="1" smtClean="0">
                <a:solidFill>
                  <a:schemeClr val="tx2">
                    <a:lumMod val="50000"/>
                  </a:schemeClr>
                </a:solidFill>
              </a:rPr>
              <a:t>Semana</a:t>
            </a:r>
            <a:endParaRPr lang="en-GB" sz="8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53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algn="ctr"/>
            <a:r>
              <a:rPr lang="en-GB" sz="6000" dirty="0" smtClean="0"/>
              <a:t>Tuesday</a:t>
            </a:r>
            <a:endParaRPr lang="en-GB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Autofit/>
          </a:bodyPr>
          <a:lstStyle/>
          <a:p>
            <a:r>
              <a:rPr lang="en-GB" sz="19000" dirty="0" err="1" smtClean="0">
                <a:solidFill>
                  <a:schemeClr val="tx2">
                    <a:lumMod val="50000"/>
                  </a:schemeClr>
                </a:solidFill>
              </a:rPr>
              <a:t>Martes</a:t>
            </a:r>
            <a:endParaRPr lang="en-GB" sz="19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6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algn="ctr"/>
            <a:r>
              <a:rPr lang="en-GB" sz="6000" dirty="0" smtClean="0"/>
              <a:t>Thursday</a:t>
            </a:r>
            <a:endParaRPr lang="en-GB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522720"/>
          </a:xfrm>
        </p:spPr>
        <p:txBody>
          <a:bodyPr>
            <a:normAutofit/>
          </a:bodyPr>
          <a:lstStyle/>
          <a:p>
            <a:r>
              <a:rPr lang="en-GB" sz="20000" dirty="0" err="1" smtClean="0">
                <a:solidFill>
                  <a:schemeClr val="bg1">
                    <a:lumMod val="50000"/>
                  </a:schemeClr>
                </a:solidFill>
              </a:rPr>
              <a:t>Jueves</a:t>
            </a:r>
            <a:endParaRPr lang="en-GB" sz="20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1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algn="ctr"/>
            <a:r>
              <a:rPr lang="en-GB" sz="6000" dirty="0" smtClean="0"/>
              <a:t>Monday</a:t>
            </a:r>
            <a:endParaRPr lang="en-GB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Autofit/>
          </a:bodyPr>
          <a:lstStyle/>
          <a:p>
            <a:r>
              <a:rPr lang="en-GB" sz="20000" dirty="0" err="1" smtClean="0">
                <a:solidFill>
                  <a:srgbClr val="FF0000"/>
                </a:solidFill>
              </a:rPr>
              <a:t>Lunes</a:t>
            </a:r>
            <a:endParaRPr lang="en-GB" sz="2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64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algn="ctr"/>
            <a:r>
              <a:rPr lang="en-GB" sz="6000" dirty="0" smtClean="0"/>
              <a:t>Saturday</a:t>
            </a:r>
            <a:endParaRPr lang="en-GB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18664"/>
          </a:xfrm>
        </p:spPr>
        <p:txBody>
          <a:bodyPr>
            <a:noAutofit/>
          </a:bodyPr>
          <a:lstStyle/>
          <a:p>
            <a:r>
              <a:rPr lang="en-GB" sz="20000" dirty="0" err="1" smtClean="0">
                <a:solidFill>
                  <a:schemeClr val="accent1">
                    <a:lumMod val="50000"/>
                  </a:schemeClr>
                </a:solidFill>
              </a:rPr>
              <a:t>Sábado</a:t>
            </a:r>
            <a:endParaRPr lang="en-GB" sz="20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1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880320"/>
          </a:xfrm>
        </p:spPr>
        <p:txBody>
          <a:bodyPr>
            <a:normAutofit fontScale="90000"/>
          </a:bodyPr>
          <a:lstStyle/>
          <a:p>
            <a:r>
              <a:rPr lang="en-GB" sz="10000" b="1" dirty="0" smtClean="0">
                <a:solidFill>
                  <a:srgbClr val="FF0000"/>
                </a:solidFill>
              </a:rPr>
              <a:t>¿</a:t>
            </a:r>
            <a:r>
              <a:rPr lang="en-GB" sz="10000" b="1" dirty="0" err="1" smtClean="0">
                <a:solidFill>
                  <a:srgbClr val="FF0000"/>
                </a:solidFill>
              </a:rPr>
              <a:t>Qué</a:t>
            </a:r>
            <a:r>
              <a:rPr lang="en-GB" sz="10000" b="1" dirty="0" smtClean="0">
                <a:solidFill>
                  <a:srgbClr val="FF0000"/>
                </a:solidFill>
              </a:rPr>
              <a:t> </a:t>
            </a:r>
            <a:r>
              <a:rPr lang="en-GB" sz="10000" b="1" dirty="0" err="1" smtClean="0">
                <a:solidFill>
                  <a:srgbClr val="FF0000"/>
                </a:solidFill>
              </a:rPr>
              <a:t>día</a:t>
            </a:r>
            <a:r>
              <a:rPr lang="en-GB" sz="10000" b="1" dirty="0" smtClean="0">
                <a:solidFill>
                  <a:srgbClr val="FF0000"/>
                </a:solidFill>
              </a:rPr>
              <a:t> </a:t>
            </a:r>
            <a:r>
              <a:rPr lang="en-GB" sz="10000" b="1" dirty="0" err="1" smtClean="0">
                <a:solidFill>
                  <a:srgbClr val="FF0000"/>
                </a:solidFill>
              </a:rPr>
              <a:t>es</a:t>
            </a:r>
            <a:r>
              <a:rPr lang="en-GB" sz="10000" b="1" dirty="0" smtClean="0">
                <a:solidFill>
                  <a:srgbClr val="FF0000"/>
                </a:solidFill>
              </a:rPr>
              <a:t> hoy?</a:t>
            </a:r>
            <a:endParaRPr lang="en-GB" sz="10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2592287"/>
          </a:xfrm>
        </p:spPr>
        <p:txBody>
          <a:bodyPr>
            <a:normAutofit fontScale="92500"/>
          </a:bodyPr>
          <a:lstStyle/>
          <a:p>
            <a:endParaRPr lang="en-GB" sz="3600" dirty="0" smtClean="0"/>
          </a:p>
          <a:p>
            <a:endParaRPr lang="en-GB" sz="3600" dirty="0"/>
          </a:p>
          <a:p>
            <a:r>
              <a:rPr lang="en-GB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Hoy </a:t>
            </a:r>
            <a:r>
              <a:rPr lang="en-GB" sz="6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</a:t>
            </a:r>
            <a:r>
              <a:rPr lang="en-GB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6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Miércoles</a:t>
            </a:r>
            <a:r>
              <a:rPr lang="en-GB" sz="6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GB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84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 smtClean="0"/>
              <a:t>Hoy </a:t>
            </a:r>
            <a:r>
              <a:rPr lang="en-GB" sz="8000" dirty="0" err="1" smtClean="0"/>
              <a:t>es</a:t>
            </a:r>
            <a:r>
              <a:rPr lang="en-GB" sz="8000" dirty="0" smtClean="0"/>
              <a:t> </a:t>
            </a:r>
            <a:r>
              <a:rPr lang="en-GB" sz="8000" dirty="0" err="1" smtClean="0"/>
              <a:t>Lunes</a:t>
            </a:r>
            <a:r>
              <a:rPr lang="en-GB" sz="8000" dirty="0" smtClean="0"/>
              <a:t>.</a:t>
            </a:r>
            <a:endParaRPr lang="en-GB" sz="8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accent3">
                    <a:lumMod val="50000"/>
                  </a:schemeClr>
                </a:solidFill>
              </a:rPr>
              <a:t>¿</a:t>
            </a:r>
            <a:r>
              <a:rPr lang="en-GB" sz="6600" dirty="0" err="1" smtClean="0">
                <a:solidFill>
                  <a:schemeClr val="accent3">
                    <a:lumMod val="50000"/>
                  </a:schemeClr>
                </a:solidFill>
              </a:rPr>
              <a:t>Qué</a:t>
            </a:r>
            <a:r>
              <a:rPr lang="en-GB" sz="6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6600" dirty="0" err="1" smtClean="0">
                <a:solidFill>
                  <a:schemeClr val="accent3">
                    <a:lumMod val="50000"/>
                  </a:schemeClr>
                </a:solidFill>
              </a:rPr>
              <a:t>día</a:t>
            </a:r>
            <a:r>
              <a:rPr lang="en-GB" sz="6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6600" dirty="0" err="1" smtClean="0">
                <a:solidFill>
                  <a:schemeClr val="accent3">
                    <a:lumMod val="50000"/>
                  </a:schemeClr>
                </a:solidFill>
              </a:rPr>
              <a:t>es</a:t>
            </a:r>
            <a:r>
              <a:rPr lang="en-GB" sz="6600" dirty="0" smtClean="0">
                <a:solidFill>
                  <a:schemeClr val="accent3">
                    <a:lumMod val="50000"/>
                  </a:schemeClr>
                </a:solidFill>
              </a:rPr>
              <a:t> hoy?</a:t>
            </a:r>
            <a:endParaRPr lang="en-GB" sz="6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1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 smtClean="0"/>
              <a:t>Hoy </a:t>
            </a:r>
            <a:r>
              <a:rPr lang="en-GB" sz="8000" dirty="0" err="1" smtClean="0"/>
              <a:t>es</a:t>
            </a:r>
            <a:r>
              <a:rPr lang="en-GB" sz="8000" dirty="0" smtClean="0"/>
              <a:t> </a:t>
            </a:r>
            <a:r>
              <a:rPr lang="en-GB" sz="8000" dirty="0" err="1" smtClean="0"/>
              <a:t>Jueves</a:t>
            </a:r>
            <a:r>
              <a:rPr lang="en-GB" sz="8000" dirty="0" smtClean="0"/>
              <a:t>.</a:t>
            </a:r>
            <a:endParaRPr lang="en-GB" sz="8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dirty="0">
                <a:solidFill>
                  <a:srgbClr val="FFC000"/>
                </a:solidFill>
              </a:rPr>
              <a:t>¿</a:t>
            </a:r>
            <a:r>
              <a:rPr lang="en-GB" sz="7200" dirty="0" err="1">
                <a:solidFill>
                  <a:srgbClr val="FFC000"/>
                </a:solidFill>
              </a:rPr>
              <a:t>Qué</a:t>
            </a:r>
            <a:r>
              <a:rPr lang="en-GB" sz="7200" dirty="0">
                <a:solidFill>
                  <a:srgbClr val="FFC000"/>
                </a:solidFill>
              </a:rPr>
              <a:t> </a:t>
            </a:r>
            <a:r>
              <a:rPr lang="en-GB" sz="7200" dirty="0" err="1">
                <a:solidFill>
                  <a:srgbClr val="FFC000"/>
                </a:solidFill>
              </a:rPr>
              <a:t>día</a:t>
            </a:r>
            <a:r>
              <a:rPr lang="en-GB" sz="7200" dirty="0">
                <a:solidFill>
                  <a:srgbClr val="FFC000"/>
                </a:solidFill>
              </a:rPr>
              <a:t> </a:t>
            </a:r>
            <a:r>
              <a:rPr lang="en-GB" sz="7200" dirty="0" err="1">
                <a:solidFill>
                  <a:srgbClr val="FFC000"/>
                </a:solidFill>
              </a:rPr>
              <a:t>es</a:t>
            </a:r>
            <a:r>
              <a:rPr lang="en-GB" sz="7200" dirty="0">
                <a:solidFill>
                  <a:srgbClr val="FFC000"/>
                </a:solidFill>
              </a:rPr>
              <a:t> hoy?</a:t>
            </a:r>
          </a:p>
        </p:txBody>
      </p:sp>
    </p:spTree>
    <p:extLst>
      <p:ext uri="{BB962C8B-B14F-4D97-AF65-F5344CB8AC3E}">
        <p14:creationId xmlns:p14="http://schemas.microsoft.com/office/powerpoint/2010/main" val="117101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 smtClean="0"/>
              <a:t>Hoy </a:t>
            </a:r>
            <a:r>
              <a:rPr lang="en-GB" sz="8000" dirty="0" err="1" smtClean="0"/>
              <a:t>es</a:t>
            </a:r>
            <a:r>
              <a:rPr lang="en-GB" sz="8000" dirty="0" smtClean="0"/>
              <a:t> </a:t>
            </a:r>
            <a:r>
              <a:rPr lang="en-GB" sz="8000" dirty="0" err="1" smtClean="0"/>
              <a:t>Viernes</a:t>
            </a:r>
            <a:r>
              <a:rPr lang="en-GB" sz="8000" dirty="0" smtClean="0"/>
              <a:t>.</a:t>
            </a:r>
            <a:endParaRPr lang="en-GB" sz="8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000" dirty="0">
                <a:solidFill>
                  <a:srgbClr val="FFFF00"/>
                </a:solidFill>
              </a:rPr>
              <a:t>¿</a:t>
            </a:r>
            <a:r>
              <a:rPr lang="en-GB" sz="8000" dirty="0" err="1">
                <a:solidFill>
                  <a:srgbClr val="FFFF00"/>
                </a:solidFill>
              </a:rPr>
              <a:t>Qué</a:t>
            </a:r>
            <a:r>
              <a:rPr lang="en-GB" sz="8000" dirty="0">
                <a:solidFill>
                  <a:srgbClr val="FFFF00"/>
                </a:solidFill>
              </a:rPr>
              <a:t> </a:t>
            </a:r>
            <a:r>
              <a:rPr lang="en-GB" sz="8000" dirty="0" err="1">
                <a:solidFill>
                  <a:srgbClr val="FFFF00"/>
                </a:solidFill>
              </a:rPr>
              <a:t>día</a:t>
            </a:r>
            <a:r>
              <a:rPr lang="en-GB" sz="8000" dirty="0">
                <a:solidFill>
                  <a:srgbClr val="FFFF00"/>
                </a:solidFill>
              </a:rPr>
              <a:t> </a:t>
            </a:r>
            <a:r>
              <a:rPr lang="en-GB" sz="8000" dirty="0" err="1">
                <a:solidFill>
                  <a:srgbClr val="FFFF00"/>
                </a:solidFill>
              </a:rPr>
              <a:t>es</a:t>
            </a:r>
            <a:r>
              <a:rPr lang="en-GB" sz="8000" dirty="0">
                <a:solidFill>
                  <a:srgbClr val="FFFF00"/>
                </a:solidFill>
              </a:rPr>
              <a:t> hoy?</a:t>
            </a:r>
          </a:p>
        </p:txBody>
      </p:sp>
    </p:spTree>
    <p:extLst>
      <p:ext uri="{BB962C8B-B14F-4D97-AF65-F5344CB8AC3E}">
        <p14:creationId xmlns:p14="http://schemas.microsoft.com/office/powerpoint/2010/main" val="275182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algn="ctr"/>
            <a:r>
              <a:rPr lang="en-GB" sz="4800" dirty="0" smtClean="0"/>
              <a:t>Monday</a:t>
            </a:r>
            <a:endParaRPr lang="en-GB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18664"/>
          </a:xfrm>
        </p:spPr>
        <p:txBody>
          <a:bodyPr>
            <a:noAutofit/>
          </a:bodyPr>
          <a:lstStyle/>
          <a:p>
            <a:r>
              <a:rPr lang="en-GB" sz="20000" dirty="0" err="1" smtClean="0">
                <a:solidFill>
                  <a:srgbClr val="FF0000"/>
                </a:solidFill>
              </a:rPr>
              <a:t>Lunes</a:t>
            </a:r>
            <a:endParaRPr lang="en-GB" sz="2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0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algn="ctr"/>
            <a:r>
              <a:rPr lang="en-GB" sz="6000" dirty="0" smtClean="0"/>
              <a:t>Tuesday</a:t>
            </a:r>
            <a:endParaRPr lang="en-GB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74648"/>
          </a:xfrm>
        </p:spPr>
        <p:txBody>
          <a:bodyPr>
            <a:noAutofit/>
          </a:bodyPr>
          <a:lstStyle/>
          <a:p>
            <a:r>
              <a:rPr lang="en-GB" sz="20000" b="1" dirty="0" err="1" smtClean="0">
                <a:solidFill>
                  <a:schemeClr val="bg2">
                    <a:lumMod val="10000"/>
                  </a:schemeClr>
                </a:solidFill>
              </a:rPr>
              <a:t>Martes</a:t>
            </a:r>
            <a:endParaRPr lang="en-GB" sz="20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6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algn="ctr"/>
            <a:r>
              <a:rPr lang="en-GB" sz="4800" dirty="0" smtClean="0"/>
              <a:t>Wednesday</a:t>
            </a:r>
            <a:endParaRPr lang="en-GB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450712"/>
          </a:xfrm>
        </p:spPr>
        <p:txBody>
          <a:bodyPr>
            <a:noAutofit/>
          </a:bodyPr>
          <a:lstStyle/>
          <a:p>
            <a:r>
              <a:rPr lang="en-GB" sz="15000" b="1" dirty="0" err="1" smtClean="0">
                <a:solidFill>
                  <a:schemeClr val="accent3">
                    <a:lumMod val="50000"/>
                  </a:schemeClr>
                </a:solidFill>
              </a:rPr>
              <a:t>Miércoles</a:t>
            </a:r>
            <a:endParaRPr lang="en-GB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2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algn="ctr"/>
            <a:r>
              <a:rPr lang="en-GB" sz="4800" dirty="0" smtClean="0"/>
              <a:t>Thursday</a:t>
            </a:r>
            <a:endParaRPr lang="en-GB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658624"/>
          </a:xfrm>
        </p:spPr>
        <p:txBody>
          <a:bodyPr>
            <a:noAutofit/>
          </a:bodyPr>
          <a:lstStyle/>
          <a:p>
            <a:r>
              <a:rPr lang="en-GB" sz="20000" b="1" dirty="0" err="1" smtClean="0">
                <a:solidFill>
                  <a:schemeClr val="bg1">
                    <a:lumMod val="50000"/>
                  </a:schemeClr>
                </a:solidFill>
              </a:rPr>
              <a:t>Jueves</a:t>
            </a:r>
            <a:endParaRPr lang="en-GB" sz="20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algn="ctr"/>
            <a:r>
              <a:rPr lang="en-GB" sz="8000" dirty="0" smtClean="0"/>
              <a:t>Friday</a:t>
            </a:r>
            <a:endParaRPr lang="en-GB" sz="8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02640"/>
          </a:xfrm>
        </p:spPr>
        <p:txBody>
          <a:bodyPr>
            <a:noAutofit/>
          </a:bodyPr>
          <a:lstStyle/>
          <a:p>
            <a:r>
              <a:rPr lang="en-GB" sz="20000" dirty="0" err="1" smtClean="0">
                <a:solidFill>
                  <a:srgbClr val="FFC000"/>
                </a:solidFill>
              </a:rPr>
              <a:t>Viernes</a:t>
            </a:r>
            <a:endParaRPr lang="en-GB" sz="20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4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algn="ctr"/>
            <a:r>
              <a:rPr lang="en-GB" sz="7200" dirty="0" smtClean="0"/>
              <a:t>Saturday</a:t>
            </a:r>
            <a:endParaRPr lang="en-GB" sz="7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090672"/>
          </a:xfrm>
        </p:spPr>
        <p:txBody>
          <a:bodyPr>
            <a:noAutofit/>
          </a:bodyPr>
          <a:lstStyle/>
          <a:p>
            <a:r>
              <a:rPr lang="en-GB" sz="20000" dirty="0" err="1" smtClean="0">
                <a:solidFill>
                  <a:schemeClr val="accent2">
                    <a:lumMod val="75000"/>
                  </a:schemeClr>
                </a:solidFill>
              </a:rPr>
              <a:t>Sábado</a:t>
            </a:r>
            <a:endParaRPr lang="en-GB" sz="20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12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algn="ctr"/>
            <a:r>
              <a:rPr lang="en-GB" sz="8000" dirty="0" smtClean="0"/>
              <a:t>Sunday</a:t>
            </a:r>
            <a:endParaRPr lang="en-GB" sz="8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02640"/>
          </a:xfrm>
        </p:spPr>
        <p:txBody>
          <a:bodyPr>
            <a:noAutofit/>
          </a:bodyPr>
          <a:lstStyle/>
          <a:p>
            <a:r>
              <a:rPr lang="en-GB" sz="15000" b="1" dirty="0" smtClean="0">
                <a:solidFill>
                  <a:srgbClr val="00B050"/>
                </a:solidFill>
              </a:rPr>
              <a:t>Domingo</a:t>
            </a:r>
            <a:endParaRPr lang="en-GB" sz="15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8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4392488"/>
          </a:xfrm>
        </p:spPr>
        <p:txBody>
          <a:bodyPr>
            <a:noAutofit/>
          </a:bodyPr>
          <a:lstStyle/>
          <a:p>
            <a:r>
              <a:rPr lang="en-GB" sz="15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Adivina</a:t>
            </a:r>
            <a:r>
              <a:rPr lang="en-GB" sz="15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el </a:t>
            </a:r>
            <a:r>
              <a:rPr lang="en-GB" sz="15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día</a:t>
            </a:r>
            <a:endParaRPr lang="en-GB" sz="15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83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</TotalTime>
  <Words>69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Días de la Semana</vt:lpstr>
      <vt:lpstr>Lunes</vt:lpstr>
      <vt:lpstr>Martes</vt:lpstr>
      <vt:lpstr>Miércoles</vt:lpstr>
      <vt:lpstr>Jueves</vt:lpstr>
      <vt:lpstr>Viernes</vt:lpstr>
      <vt:lpstr>Sábado</vt:lpstr>
      <vt:lpstr>Domingo</vt:lpstr>
      <vt:lpstr>Adivina el día</vt:lpstr>
      <vt:lpstr>Martes</vt:lpstr>
      <vt:lpstr>Jueves</vt:lpstr>
      <vt:lpstr>Lunes</vt:lpstr>
      <vt:lpstr>Sábado</vt:lpstr>
      <vt:lpstr>¿Qué día es hoy?</vt:lpstr>
      <vt:lpstr>¿Qué día es hoy?</vt:lpstr>
      <vt:lpstr>¿Qué día es hoy?</vt:lpstr>
      <vt:lpstr>¿Qué día es hoy?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Días de la Semana</dc:title>
  <dc:creator>Sara Montero</dc:creator>
  <cp:lastModifiedBy>Gareth Pitchford</cp:lastModifiedBy>
  <cp:revision>5</cp:revision>
  <dcterms:created xsi:type="dcterms:W3CDTF">2011-11-16T09:47:08Z</dcterms:created>
  <dcterms:modified xsi:type="dcterms:W3CDTF">2011-11-16T11:27:06Z</dcterms:modified>
</cp:coreProperties>
</file>