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33CC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28" autoAdjust="0"/>
  </p:normalViewPr>
  <p:slideViewPr>
    <p:cSldViewPr>
      <p:cViewPr>
        <p:scale>
          <a:sx n="78" d="100"/>
          <a:sy n="78" d="100"/>
        </p:scale>
        <p:origin x="-82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0F161-288E-4588-8C32-2F56B64871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26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B58DD-EC9B-40D0-994A-C605986F7B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87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7F3FF-1B9C-45AE-9A85-F49F045AA2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13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2FE99-E318-4688-81D0-9A42E12B85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37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A298C-180E-4326-8EAE-6DC56E1C6D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522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EF2E1-E5CA-4C00-934A-369AB164F4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818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40C86-1C84-4A0D-B23D-4A4E9DF1ED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841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00E81-9150-422C-99B5-FB2FD50593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725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12678-4777-4196-BB7E-A6FFC6CD9C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42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20B8B-38D3-4B07-B223-712C104FCA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14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0A653-D090-4808-ABD1-0D1C1898EE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74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s-E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s-ES" smtClean="0"/>
              <a:t>Click to edit Master text styles</a:t>
            </a:r>
          </a:p>
          <a:p>
            <a:pPr lvl="1"/>
            <a:r>
              <a:rPr lang="en-GB" altLang="es-ES" smtClean="0"/>
              <a:t>Second level</a:t>
            </a:r>
          </a:p>
          <a:p>
            <a:pPr lvl="2"/>
            <a:r>
              <a:rPr lang="en-GB" altLang="es-ES" smtClean="0"/>
              <a:t>Third level</a:t>
            </a:r>
          </a:p>
          <a:p>
            <a:pPr lvl="3"/>
            <a:r>
              <a:rPr lang="en-GB" altLang="es-ES" smtClean="0"/>
              <a:t>Fourth level</a:t>
            </a:r>
          </a:p>
          <a:p>
            <a:pPr lvl="4"/>
            <a:r>
              <a:rPr lang="en-GB" altLang="es-E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A032DD4-72E1-4942-9DE7-96CD2FCB43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2.wmf"/><Relationship Id="rId7" Type="http://schemas.openxmlformats.org/officeDocument/2006/relationships/image" Target="../media/image8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http://members.tripod.com/~annie43/food/fd52.gif" TargetMode="External"/><Relationship Id="rId5" Type="http://schemas.openxmlformats.org/officeDocument/2006/relationships/image" Target="../media/image14.png"/><Relationship Id="rId10" Type="http://schemas.openxmlformats.org/officeDocument/2006/relationships/image" Target="../media/image13.wmf"/><Relationship Id="rId4" Type="http://schemas.openxmlformats.org/officeDocument/2006/relationships/image" Target="../media/image6.wmf"/><Relationship Id="rId9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20688"/>
            <a:ext cx="7772400" cy="2190775"/>
          </a:xfrm>
        </p:spPr>
        <p:txBody>
          <a:bodyPr/>
          <a:lstStyle/>
          <a:p>
            <a:pPr eaLnBrk="1" hangingPunct="1"/>
            <a:r>
              <a:rPr lang="es-ES" altLang="es-ES" sz="4000" dirty="0" smtClean="0"/>
              <a:t>La casa</a:t>
            </a:r>
            <a:br>
              <a:rPr lang="es-ES" altLang="es-ES" sz="4000" dirty="0" smtClean="0"/>
            </a:br>
            <a:r>
              <a:rPr lang="es-ES" altLang="es-ES" sz="4000" dirty="0" smtClean="0"/>
              <a:t>y</a:t>
            </a:r>
            <a:br>
              <a:rPr lang="es-ES" altLang="es-ES" sz="4000" dirty="0" smtClean="0"/>
            </a:br>
            <a:r>
              <a:rPr lang="es-ES" altLang="es-ES" sz="4000" dirty="0" smtClean="0"/>
              <a:t>el jardín</a:t>
            </a:r>
            <a:endParaRPr lang="es-ES" altLang="es-ES" sz="4000" dirty="0" smtClean="0"/>
          </a:p>
        </p:txBody>
      </p:sp>
      <p:pic>
        <p:nvPicPr>
          <p:cNvPr id="2052" name="Picture 4" descr="MCj0406378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357563"/>
            <a:ext cx="2736850" cy="270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MCj0090001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341438"/>
            <a:ext cx="4643438" cy="475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MCj0397490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4508500"/>
            <a:ext cx="2663825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AutoShape 6"/>
          <p:cNvSpPr>
            <a:spLocks noChangeArrowheads="1"/>
          </p:cNvSpPr>
          <p:nvPr/>
        </p:nvSpPr>
        <p:spPr bwMode="auto">
          <a:xfrm>
            <a:off x="900113" y="333375"/>
            <a:ext cx="3419474" cy="1366838"/>
          </a:xfrm>
          <a:prstGeom prst="wedgeEllipseCallout">
            <a:avLst>
              <a:gd name="adj1" fmla="val -27657"/>
              <a:gd name="adj2" fmla="val 1739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altLang="es-ES" sz="2400" dirty="0" smtClean="0"/>
              <a:t>¿Dónde está Elisa?</a:t>
            </a:r>
            <a:endParaRPr lang="es-ES" altLang="es-ES" sz="2400" dirty="0"/>
          </a:p>
        </p:txBody>
      </p:sp>
      <p:pic>
        <p:nvPicPr>
          <p:cNvPr id="2" name="Picture 1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8" y="3429000"/>
            <a:ext cx="2519362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6011862" y="476250"/>
            <a:ext cx="3132137" cy="1368425"/>
          </a:xfrm>
          <a:prstGeom prst="wedgeEllipseCallout">
            <a:avLst>
              <a:gd name="adj1" fmla="val 6639"/>
              <a:gd name="adj2" fmla="val 22749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altLang="es-ES" sz="2400" dirty="0" smtClean="0">
                <a:latin typeface="Comic Sans MS" pitchFamily="66" charset="0"/>
              </a:rPr>
              <a:t>Elisa está en el dormitorio.</a:t>
            </a:r>
            <a:endParaRPr lang="es-ES" altLang="es-ES" sz="2400" dirty="0">
              <a:latin typeface="Comic Sans MS" pitchFamily="66" charset="0"/>
            </a:endParaRPr>
          </a:p>
        </p:txBody>
      </p:sp>
      <p:pic>
        <p:nvPicPr>
          <p:cNvPr id="3079" name="Picture 1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9138"/>
            <a:ext cx="1727200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3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0" descr="MCHH02203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836613"/>
            <a:ext cx="5905500" cy="576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MCj0397490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4652963"/>
            <a:ext cx="2663825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900113" y="333375"/>
            <a:ext cx="3168650" cy="1366838"/>
          </a:xfrm>
          <a:prstGeom prst="wedgeEllipseCallout">
            <a:avLst>
              <a:gd name="adj1" fmla="val -27657"/>
              <a:gd name="adj2" fmla="val 1739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altLang="es-ES" sz="2400" dirty="0" smtClean="0"/>
              <a:t>¿Dónde está Elisa?</a:t>
            </a:r>
            <a:endParaRPr lang="es-ES" altLang="es-ES" sz="2400" dirty="0"/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3429000"/>
            <a:ext cx="2519363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6084094" y="152400"/>
            <a:ext cx="2881312" cy="1368425"/>
          </a:xfrm>
          <a:prstGeom prst="wedgeEllipseCallout">
            <a:avLst>
              <a:gd name="adj1" fmla="val 6639"/>
              <a:gd name="adj2" fmla="val 22749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altLang="es-ES" sz="2400" dirty="0" smtClean="0">
                <a:latin typeface="Comic Sans MS" pitchFamily="66" charset="0"/>
              </a:rPr>
              <a:t>Elisa está en el baño.</a:t>
            </a:r>
            <a:endParaRPr lang="es-ES" altLang="es-ES" sz="2400" dirty="0">
              <a:latin typeface="Comic Sans MS" pitchFamily="66" charset="0"/>
            </a:endParaRPr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9138"/>
            <a:ext cx="1727200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3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4" descr="bd08777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765175"/>
            <a:ext cx="5084763" cy="568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MCj0397490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4797425"/>
            <a:ext cx="2663825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900113" y="333375"/>
            <a:ext cx="3168650" cy="1366838"/>
          </a:xfrm>
          <a:prstGeom prst="wedgeEllipseCallout">
            <a:avLst>
              <a:gd name="adj1" fmla="val -27657"/>
              <a:gd name="adj2" fmla="val 1739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altLang="es-ES" sz="2400" dirty="0" smtClean="0"/>
              <a:t>¿Dónde está Elisa?</a:t>
            </a:r>
            <a:endParaRPr lang="es-ES" altLang="es-ES" sz="2400" dirty="0"/>
          </a:p>
        </p:txBody>
      </p:sp>
      <p:pic>
        <p:nvPicPr>
          <p:cNvPr id="5125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8" y="3429000"/>
            <a:ext cx="2519362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6011863" y="476250"/>
            <a:ext cx="2881312" cy="1368425"/>
          </a:xfrm>
          <a:prstGeom prst="wedgeEllipseCallout">
            <a:avLst>
              <a:gd name="adj1" fmla="val 6639"/>
              <a:gd name="adj2" fmla="val 22749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altLang="es-ES" sz="2400" dirty="0" smtClean="0">
                <a:latin typeface="Comic Sans MS" pitchFamily="66" charset="0"/>
              </a:rPr>
              <a:t>Elisa está en la cocina.</a:t>
            </a:r>
            <a:endParaRPr lang="es-ES" altLang="es-ES" sz="2400" dirty="0">
              <a:latin typeface="Comic Sans MS" pitchFamily="66" charset="0"/>
            </a:endParaRPr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9138"/>
            <a:ext cx="1727200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3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9" descr="MCBD08761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052513"/>
            <a:ext cx="6121400" cy="535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AutoShape 5"/>
          <p:cNvSpPr>
            <a:spLocks noChangeArrowheads="1"/>
          </p:cNvSpPr>
          <p:nvPr/>
        </p:nvSpPr>
        <p:spPr bwMode="auto">
          <a:xfrm>
            <a:off x="900113" y="333375"/>
            <a:ext cx="3168650" cy="1366838"/>
          </a:xfrm>
          <a:prstGeom prst="wedgeEllipseCallout">
            <a:avLst>
              <a:gd name="adj1" fmla="val -27657"/>
              <a:gd name="adj2" fmla="val 1739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altLang="es-ES" sz="2400" dirty="0" smtClean="0"/>
              <a:t>¿Dónde está Elisa?</a:t>
            </a:r>
            <a:endParaRPr lang="es-ES" altLang="es-ES" sz="2400" dirty="0"/>
          </a:p>
        </p:txBody>
      </p:sp>
      <p:pic>
        <p:nvPicPr>
          <p:cNvPr id="6148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9138"/>
            <a:ext cx="1727200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14" descr="MCj0397490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5013325"/>
            <a:ext cx="2663825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1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3573463"/>
            <a:ext cx="2519363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6011863" y="476250"/>
            <a:ext cx="2881312" cy="1368425"/>
          </a:xfrm>
          <a:prstGeom prst="wedgeEllipseCallout">
            <a:avLst>
              <a:gd name="adj1" fmla="val 8181"/>
              <a:gd name="adj2" fmla="val 2539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altLang="es-ES" sz="2400" dirty="0" smtClean="0">
                <a:latin typeface="Comic Sans MS" pitchFamily="66" charset="0"/>
              </a:rPr>
              <a:t>Elisa está en el comedor.</a:t>
            </a:r>
            <a:endParaRPr lang="es-ES" altLang="es-E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3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620713"/>
            <a:ext cx="4746625" cy="712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AutoShape 4"/>
          <p:cNvSpPr>
            <a:spLocks noChangeArrowheads="1"/>
          </p:cNvSpPr>
          <p:nvPr/>
        </p:nvSpPr>
        <p:spPr bwMode="auto">
          <a:xfrm>
            <a:off x="900113" y="333375"/>
            <a:ext cx="3168650" cy="1366838"/>
          </a:xfrm>
          <a:prstGeom prst="wedgeEllipseCallout">
            <a:avLst>
              <a:gd name="adj1" fmla="val -27657"/>
              <a:gd name="adj2" fmla="val 1739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altLang="es-ES" sz="2400" dirty="0" smtClean="0"/>
              <a:t>¿Dónde está Pablo?</a:t>
            </a:r>
            <a:endParaRPr lang="es-ES" altLang="es-ES" sz="2400" dirty="0"/>
          </a:p>
        </p:txBody>
      </p:sp>
      <p:pic>
        <p:nvPicPr>
          <p:cNvPr id="717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9138"/>
            <a:ext cx="1727200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4427">
            <a:off x="6877050" y="3357563"/>
            <a:ext cx="2519363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6011863" y="476250"/>
            <a:ext cx="2881312" cy="1368425"/>
          </a:xfrm>
          <a:prstGeom prst="wedgeEllipseCallout">
            <a:avLst>
              <a:gd name="adj1" fmla="val 8181"/>
              <a:gd name="adj2" fmla="val 2539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altLang="es-ES" sz="2400" dirty="0" smtClean="0">
                <a:latin typeface="Comic Sans MS" pitchFamily="66" charset="0"/>
              </a:rPr>
              <a:t>Pablo está en el salón.</a:t>
            </a:r>
            <a:endParaRPr lang="es-ES" altLang="es-ES" sz="2400" dirty="0">
              <a:latin typeface="Comic Sans MS" pitchFamily="66" charset="0"/>
            </a:endParaRPr>
          </a:p>
        </p:txBody>
      </p:sp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141663"/>
            <a:ext cx="2519362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3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3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2" descr="MCj0090087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341438"/>
            <a:ext cx="5400675" cy="537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AutoShape 5"/>
          <p:cNvSpPr>
            <a:spLocks noChangeArrowheads="1"/>
          </p:cNvSpPr>
          <p:nvPr/>
        </p:nvSpPr>
        <p:spPr bwMode="auto">
          <a:xfrm>
            <a:off x="900113" y="333375"/>
            <a:ext cx="3168650" cy="1366838"/>
          </a:xfrm>
          <a:prstGeom prst="wedgeEllipseCallout">
            <a:avLst>
              <a:gd name="adj1" fmla="val -27657"/>
              <a:gd name="adj2" fmla="val 1739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altLang="es-ES" sz="2400" dirty="0" smtClean="0"/>
              <a:t>¿Dónde está Pablo?</a:t>
            </a:r>
            <a:endParaRPr lang="es-ES" altLang="es-ES" sz="2400" dirty="0"/>
          </a:p>
        </p:txBody>
      </p:sp>
      <p:pic>
        <p:nvPicPr>
          <p:cNvPr id="819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9138"/>
            <a:ext cx="1727200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4427">
            <a:off x="6877050" y="3357563"/>
            <a:ext cx="2519363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6011863" y="476250"/>
            <a:ext cx="2881312" cy="1368425"/>
          </a:xfrm>
          <a:prstGeom prst="wedgeEllipseCallout">
            <a:avLst>
              <a:gd name="adj1" fmla="val 8181"/>
              <a:gd name="adj2" fmla="val 2539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altLang="es-ES" sz="2400" dirty="0" smtClean="0">
                <a:latin typeface="Comic Sans MS" pitchFamily="66" charset="0"/>
              </a:rPr>
              <a:t>Pablo está en el jardín.</a:t>
            </a:r>
            <a:endParaRPr lang="es-ES" altLang="es-ES" sz="2400" dirty="0">
              <a:latin typeface="Comic Sans MS" pitchFamily="66" charset="0"/>
            </a:endParaRPr>
          </a:p>
        </p:txBody>
      </p:sp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3500438"/>
            <a:ext cx="2519362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9" descr="MCj0310008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268413"/>
            <a:ext cx="5832475" cy="540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AutoShape 4"/>
          <p:cNvSpPr>
            <a:spLocks noChangeArrowheads="1"/>
          </p:cNvSpPr>
          <p:nvPr/>
        </p:nvSpPr>
        <p:spPr bwMode="auto">
          <a:xfrm>
            <a:off x="900113" y="333375"/>
            <a:ext cx="3168650" cy="1366838"/>
          </a:xfrm>
          <a:prstGeom prst="wedgeEllipseCallout">
            <a:avLst>
              <a:gd name="adj1" fmla="val -27657"/>
              <a:gd name="adj2" fmla="val 1739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altLang="es-ES" sz="2400" dirty="0" smtClean="0"/>
              <a:t>¿Dónde está Pablo?</a:t>
            </a:r>
            <a:endParaRPr lang="es-ES" altLang="es-ES" sz="2400" dirty="0"/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9138"/>
            <a:ext cx="1727200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4427">
            <a:off x="6877050" y="3357563"/>
            <a:ext cx="2519363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6011863" y="476250"/>
            <a:ext cx="2881312" cy="1368425"/>
          </a:xfrm>
          <a:prstGeom prst="wedgeEllipseCallout">
            <a:avLst>
              <a:gd name="adj1" fmla="val 8181"/>
              <a:gd name="adj2" fmla="val 2539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altLang="es-ES" sz="2400" dirty="0" smtClean="0"/>
              <a:t>Pablo está en el garaje.</a:t>
            </a:r>
            <a:endParaRPr lang="es-ES" altLang="es-ES" sz="2400" dirty="0"/>
          </a:p>
        </p:txBody>
      </p:sp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3762375"/>
            <a:ext cx="2519363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MCj0406378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04813"/>
            <a:ext cx="1728787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5" descr="MCj0090001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476250"/>
            <a:ext cx="1547813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6" descr="MCHH02203_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476250"/>
            <a:ext cx="1584325" cy="154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7" descr="http://members.tripod.com/~annie43/food/fd52.gif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97"/>
          <a:stretch>
            <a:fillRect/>
          </a:stretch>
        </p:blipFill>
        <p:spPr bwMode="auto">
          <a:xfrm>
            <a:off x="6300788" y="476250"/>
            <a:ext cx="1871662" cy="158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9" descr="MCBD08761_0000[1]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500438"/>
            <a:ext cx="1728787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1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852738"/>
            <a:ext cx="1725612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11" descr="MCj00900870000[1]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3357563"/>
            <a:ext cx="1585912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12" descr="MCj03100080000[1]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429000"/>
            <a:ext cx="15843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611188" y="2133600"/>
            <a:ext cx="12969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s-ES" b="1" u="sng" dirty="0">
                <a:solidFill>
                  <a:srgbClr val="FF0000"/>
                </a:solidFill>
              </a:rPr>
              <a:t>la</a:t>
            </a:r>
            <a:r>
              <a:rPr lang="en-GB" altLang="es-ES" b="1" dirty="0"/>
              <a:t> casa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2197100" y="2108877"/>
            <a:ext cx="1725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s-ES" b="1" u="sng" dirty="0">
                <a:solidFill>
                  <a:srgbClr val="0070C0"/>
                </a:solidFill>
              </a:rPr>
              <a:t>e</a:t>
            </a:r>
            <a:r>
              <a:rPr lang="en-GB" altLang="es-ES" b="1" u="sng" dirty="0" smtClean="0">
                <a:solidFill>
                  <a:srgbClr val="0070C0"/>
                </a:solidFill>
              </a:rPr>
              <a:t>l</a:t>
            </a:r>
            <a:r>
              <a:rPr lang="en-GB" altLang="es-ES" b="1" dirty="0" smtClean="0">
                <a:solidFill>
                  <a:srgbClr val="0070C0"/>
                </a:solidFill>
              </a:rPr>
              <a:t> </a:t>
            </a:r>
            <a:r>
              <a:rPr lang="en-GB" altLang="es-ES" b="1" dirty="0" err="1" smtClean="0"/>
              <a:t>dormitorio</a:t>
            </a:r>
            <a:endParaRPr lang="en-GB" altLang="es-ES" b="1" dirty="0"/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140200" y="2133600"/>
            <a:ext cx="18716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s-ES" b="1" u="sng" dirty="0">
                <a:solidFill>
                  <a:srgbClr val="0070C0"/>
                </a:solidFill>
              </a:rPr>
              <a:t>el </a:t>
            </a:r>
            <a:r>
              <a:rPr lang="en-GB" altLang="es-ES" b="1" dirty="0">
                <a:solidFill>
                  <a:srgbClr val="0070C0"/>
                </a:solidFill>
              </a:rPr>
              <a:t> </a:t>
            </a:r>
            <a:r>
              <a:rPr lang="en-GB" altLang="es-ES" b="1" dirty="0" err="1" smtClean="0"/>
              <a:t>baño</a:t>
            </a:r>
            <a:endParaRPr lang="en-GB" altLang="es-ES" b="1" dirty="0"/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6516688" y="2133600"/>
            <a:ext cx="1511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s-ES" b="1" u="sng">
                <a:solidFill>
                  <a:srgbClr val="FF0000"/>
                </a:solidFill>
              </a:rPr>
              <a:t>la</a:t>
            </a:r>
            <a:r>
              <a:rPr lang="en-GB" altLang="es-ES" b="1"/>
              <a:t> cocina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323850" y="5013325"/>
            <a:ext cx="201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s-ES" b="1" u="sng" dirty="0">
                <a:solidFill>
                  <a:srgbClr val="0070C0"/>
                </a:solidFill>
              </a:rPr>
              <a:t>el</a:t>
            </a:r>
            <a:r>
              <a:rPr lang="en-GB" altLang="es-ES" b="1" dirty="0">
                <a:solidFill>
                  <a:srgbClr val="0070C0"/>
                </a:solidFill>
              </a:rPr>
              <a:t> </a:t>
            </a:r>
            <a:r>
              <a:rPr lang="en-GB" altLang="es-ES" b="1" dirty="0" err="1"/>
              <a:t>comedor</a:t>
            </a:r>
            <a:endParaRPr lang="en-US" altLang="es-ES" b="1" dirty="0">
              <a:cs typeface="Arial" charset="0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2771775" y="4941888"/>
            <a:ext cx="11509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s-ES" b="1" u="sng" dirty="0">
                <a:solidFill>
                  <a:srgbClr val="0070C0"/>
                </a:solidFill>
              </a:rPr>
              <a:t>el</a:t>
            </a:r>
            <a:r>
              <a:rPr lang="en-GB" altLang="es-ES" b="1" dirty="0">
                <a:solidFill>
                  <a:srgbClr val="0070C0"/>
                </a:solidFill>
              </a:rPr>
              <a:t> </a:t>
            </a:r>
            <a:r>
              <a:rPr lang="en-GB" altLang="es-ES" b="1" dirty="0" err="1" smtClean="0"/>
              <a:t>salón</a:t>
            </a:r>
            <a:endParaRPr lang="en-GB" altLang="es-ES" b="1" dirty="0"/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4643438" y="5013325"/>
            <a:ext cx="165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s-ES" b="1" u="sng" dirty="0">
                <a:solidFill>
                  <a:srgbClr val="0070C0"/>
                </a:solidFill>
              </a:rPr>
              <a:t>el</a:t>
            </a:r>
            <a:r>
              <a:rPr lang="en-GB" altLang="es-ES" b="1" dirty="0">
                <a:solidFill>
                  <a:srgbClr val="0070C0"/>
                </a:solidFill>
              </a:rPr>
              <a:t> </a:t>
            </a:r>
            <a:r>
              <a:rPr lang="en-GB" altLang="es-ES" b="1" dirty="0" err="1" smtClean="0"/>
              <a:t>jardín</a:t>
            </a:r>
            <a:endParaRPr lang="en-GB" altLang="es-ES" b="1" dirty="0"/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659563" y="5013325"/>
            <a:ext cx="15128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s-ES" b="1" u="sng" dirty="0">
                <a:solidFill>
                  <a:srgbClr val="0070C0"/>
                </a:solidFill>
              </a:rPr>
              <a:t>el</a:t>
            </a:r>
            <a:r>
              <a:rPr lang="en-GB" altLang="es-ES" b="1" dirty="0">
                <a:solidFill>
                  <a:srgbClr val="0070C0"/>
                </a:solidFill>
              </a:rPr>
              <a:t> </a:t>
            </a:r>
            <a:r>
              <a:rPr lang="en-GB" altLang="es-ES" b="1" dirty="0" err="1" smtClean="0"/>
              <a:t>garaje</a:t>
            </a:r>
            <a:endParaRPr lang="en-GB" altLang="es-E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2" dur="2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3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3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3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3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2" dur="2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3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3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2" dur="2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3" grpId="0"/>
      <p:bldP spid="10253" grpId="1"/>
      <p:bldP spid="10254" grpId="0"/>
      <p:bldP spid="10254" grpId="1"/>
      <p:bldP spid="10255" grpId="0"/>
      <p:bldP spid="10255" grpId="1"/>
      <p:bldP spid="10256" grpId="0"/>
      <p:bldP spid="10256" grpId="1"/>
      <p:bldP spid="10257" grpId="0"/>
      <p:bldP spid="10257" grpId="1"/>
      <p:bldP spid="10258" grpId="0"/>
      <p:bldP spid="10258" grpId="1"/>
      <p:bldP spid="10259" grpId="0"/>
      <p:bldP spid="10259" grpId="1"/>
      <p:bldP spid="10260" grpId="0"/>
      <p:bldP spid="10260" grpId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95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Comic Sans MS</vt:lpstr>
      <vt:lpstr>Default Design</vt:lpstr>
      <vt:lpstr>La casa y el jardín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maison et Le jardin</dc:title>
  <dc:creator>Alan</dc:creator>
  <cp:lastModifiedBy>Lindsay Rawnsley, Spanish Teacher</cp:lastModifiedBy>
  <cp:revision>15</cp:revision>
  <dcterms:created xsi:type="dcterms:W3CDTF">2006-10-09T20:40:24Z</dcterms:created>
  <dcterms:modified xsi:type="dcterms:W3CDTF">2016-01-14T03:53:57Z</dcterms:modified>
</cp:coreProperties>
</file>