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BB0-4D79-48A3-8ECB-F0AF78116185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CBE1-0B51-437F-A24A-671CB151FDF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6168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BB0-4D79-48A3-8ECB-F0AF78116185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CBE1-0B51-437F-A24A-671CB151FDF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462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BB0-4D79-48A3-8ECB-F0AF78116185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CBE1-0B51-437F-A24A-671CB151FDF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5978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BB0-4D79-48A3-8ECB-F0AF78116185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CBE1-0B51-437F-A24A-671CB151FDF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272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BB0-4D79-48A3-8ECB-F0AF78116185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CBE1-0B51-437F-A24A-671CB151FDF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833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BB0-4D79-48A3-8ECB-F0AF78116185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CBE1-0B51-437F-A24A-671CB151FDF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869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BB0-4D79-48A3-8ECB-F0AF78116185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CBE1-0B51-437F-A24A-671CB151FDF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676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BB0-4D79-48A3-8ECB-F0AF78116185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CBE1-0B51-437F-A24A-671CB151FDF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822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BB0-4D79-48A3-8ECB-F0AF78116185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CBE1-0B51-437F-A24A-671CB151FDF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952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BB0-4D79-48A3-8ECB-F0AF78116185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CBE1-0B51-437F-A24A-671CB151FDF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316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0BB0-4D79-48A3-8ECB-F0AF78116185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CBE1-0B51-437F-A24A-671CB151FDF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3184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70BB0-4D79-48A3-8ECB-F0AF78116185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CCBE1-0B51-437F-A24A-671CB151FDF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889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87" y="809328"/>
            <a:ext cx="6048672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428256" y="908720"/>
            <a:ext cx="4680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¡</a:t>
            </a:r>
            <a:r>
              <a:rPr lang="es-ES" sz="4000" dirty="0" err="1" smtClean="0"/>
              <a:t>Hola!Este</a:t>
            </a:r>
            <a:r>
              <a:rPr lang="es-ES" sz="4000" dirty="0" smtClean="0"/>
              <a:t> es mi estuche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24120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2591" r="-5255"/>
          <a:stretch/>
        </p:blipFill>
        <p:spPr bwMode="auto">
          <a:xfrm rot="18262845">
            <a:off x="789093" y="4016072"/>
            <a:ext cx="2509040" cy="3235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49591" y="260648"/>
            <a:ext cx="3975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En mi estuche tengo:</a:t>
            </a:r>
            <a:endParaRPr lang="es-ES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0717">
            <a:off x="5490463" y="-60226"/>
            <a:ext cx="2820571" cy="2820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890" y="260649"/>
            <a:ext cx="1932932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44" y="2571750"/>
            <a:ext cx="1930524" cy="1930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028" y="2589618"/>
            <a:ext cx="1344826" cy="1490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654424"/>
            <a:ext cx="24765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86103"/>
            <a:ext cx="24765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239127" y="1152451"/>
            <a:ext cx="1642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Un lápiz</a:t>
            </a:r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996449" y="1423875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Un boli</a:t>
            </a:r>
            <a:endParaRPr lang="es-ES" sz="2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43082" y="2471589"/>
            <a:ext cx="1996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Una goma</a:t>
            </a:r>
            <a:endParaRPr lang="es-ES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066901" y="2208038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Un sacapuntas</a:t>
            </a:r>
            <a:endParaRPr lang="es-ES" sz="28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363369" y="2168848"/>
            <a:ext cx="2074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rotuladores</a:t>
            </a:r>
            <a:endParaRPr lang="es-ES" sz="28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53244" y="4797152"/>
            <a:ext cx="2722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Una regla</a:t>
            </a:r>
            <a:endParaRPr lang="es-ES" sz="2800" dirty="0"/>
          </a:p>
        </p:txBody>
      </p:sp>
      <p:sp>
        <p:nvSpPr>
          <p:cNvPr id="9" name="8 CuadroTexto"/>
          <p:cNvSpPr txBox="1"/>
          <p:nvPr/>
        </p:nvSpPr>
        <p:spPr>
          <a:xfrm>
            <a:off x="6597402" y="5166484"/>
            <a:ext cx="2200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Ceras de colores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34066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836712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¿Qué es esto?</a:t>
            </a:r>
            <a:endParaRPr lang="es-ES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32" y="2132856"/>
            <a:ext cx="3479278" cy="3240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148064" y="494116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Un lápiz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14955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3732040" cy="3732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83568" y="90872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¿Qué es esto?</a:t>
            </a:r>
            <a:endParaRPr lang="es-ES" sz="36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4211960" y="1555051"/>
            <a:ext cx="3708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Un boli azul</a:t>
            </a:r>
            <a:endParaRPr lang="es-ES" sz="3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364088" y="270892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¿Y esto?</a:t>
            </a:r>
            <a:endParaRPr lang="es-ES" sz="36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54" y="4352925"/>
            <a:ext cx="3097226" cy="2319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548" y="4386263"/>
            <a:ext cx="23907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4932040" y="4060895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Un boli rojo y un boli negro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420861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125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25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73874" y="58555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¿Qué es esto?</a:t>
            </a:r>
            <a:endParaRPr lang="es-ES" sz="36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99" y="1412776"/>
            <a:ext cx="3592983" cy="4753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4932040" y="2132856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Una regla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12520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383670" y="566019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¿Qué es esto?</a:t>
            </a:r>
            <a:endParaRPr lang="es-ES" sz="36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670" y="1772815"/>
            <a:ext cx="1970831" cy="2175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4572000" y="1480428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Un sacapuntas</a:t>
            </a:r>
            <a:endParaRPr lang="es-ES" sz="3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95536" y="4314124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¿Y esto?</a:t>
            </a:r>
            <a:endParaRPr lang="es-ES" sz="3600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931" y="4092292"/>
            <a:ext cx="2760167" cy="27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796136" y="4314124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Una goma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82601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125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427984" y="875331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¿Qué es esto?</a:t>
            </a:r>
            <a:endParaRPr lang="es-ES" sz="36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08" y="1772816"/>
            <a:ext cx="4412977" cy="3303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419872" y="5445512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Unos rotuladores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72669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2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419872" y="76470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¿Qué es esto?</a:t>
            </a:r>
            <a:endParaRPr lang="es-ES" sz="36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83" y="1916832"/>
            <a:ext cx="4130768" cy="308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364088" y="2996952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Ceras de colores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03523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25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es-ES" dirty="0" smtClean="0"/>
              <a:t>¿Y tú?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7664" y="3212976"/>
            <a:ext cx="6400800" cy="1752600"/>
          </a:xfrm>
        </p:spPr>
        <p:txBody>
          <a:bodyPr>
            <a:normAutofit/>
          </a:bodyPr>
          <a:lstStyle/>
          <a:p>
            <a:r>
              <a:rPr lang="es-ES" sz="4000" dirty="0" smtClean="0">
                <a:solidFill>
                  <a:schemeClr val="tx1"/>
                </a:solidFill>
              </a:rPr>
              <a:t>¿Qué tienes en tu estuche?</a:t>
            </a:r>
            <a:endParaRPr lang="es-ES" sz="4000" dirty="0">
              <a:solidFill>
                <a:schemeClr val="tx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293096"/>
            <a:ext cx="19431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23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96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¿Y tú?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mi estuche tengo</dc:title>
  <dc:creator>Mar</dc:creator>
  <cp:lastModifiedBy>GARETH</cp:lastModifiedBy>
  <cp:revision>7</cp:revision>
  <dcterms:created xsi:type="dcterms:W3CDTF">2014-10-12T14:12:47Z</dcterms:created>
  <dcterms:modified xsi:type="dcterms:W3CDTF">2014-10-13T13:08:22Z</dcterms:modified>
</cp:coreProperties>
</file>