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8381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370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580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289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86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2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322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2078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6001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864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25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D333C5-A2BF-4562-9B10-61CCC0F080B0}" type="datetimeFigureOut">
              <a:rPr lang="en-GB" smtClean="0"/>
              <a:t>25/03/2015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458BFA-C7E2-49BF-AB33-3B4C5C2B9B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6899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440159"/>
          </a:xfrm>
        </p:spPr>
        <p:txBody>
          <a:bodyPr>
            <a:noAutofit/>
          </a:bodyPr>
          <a:lstStyle/>
          <a:p>
            <a:r>
              <a:rPr lang="en-GB" sz="9600" dirty="0" err="1" smtClean="0"/>
              <a:t>En</a:t>
            </a:r>
            <a:r>
              <a:rPr lang="en-GB" sz="9600" dirty="0" smtClean="0"/>
              <a:t> mi mochila</a:t>
            </a:r>
            <a:endParaRPr lang="en-GB" sz="9600" dirty="0"/>
          </a:p>
        </p:txBody>
      </p:sp>
      <p:pic>
        <p:nvPicPr>
          <p:cNvPr id="1026" name="Picture 2" descr="C:\Users\saram\AppData\Local\Microsoft\Windows\Temporary Internet Files\Content.IE5\MAQ073Z5\blue_backpack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63483" y="1772816"/>
            <a:ext cx="3810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0600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¿</a:t>
            </a:r>
            <a:r>
              <a:rPr lang="en-GB" b="1" dirty="0" err="1" smtClean="0"/>
              <a:t>Qué</a:t>
            </a:r>
            <a:r>
              <a:rPr lang="en-GB" b="1" dirty="0" smtClean="0"/>
              <a:t> </a:t>
            </a:r>
            <a:r>
              <a:rPr lang="en-GB" b="1" dirty="0" err="1" smtClean="0"/>
              <a:t>tienes</a:t>
            </a:r>
            <a:r>
              <a:rPr lang="en-GB" b="1" dirty="0" smtClean="0"/>
              <a:t> </a:t>
            </a:r>
            <a:r>
              <a:rPr lang="en-GB" b="1" dirty="0" err="1" smtClean="0"/>
              <a:t>en</a:t>
            </a:r>
            <a:r>
              <a:rPr lang="en-GB" b="1" dirty="0" smtClean="0"/>
              <a:t> </a:t>
            </a:r>
            <a:r>
              <a:rPr lang="en-GB" b="1" dirty="0" err="1" smtClean="0"/>
              <a:t>tu</a:t>
            </a:r>
            <a:r>
              <a:rPr lang="en-GB" b="1" dirty="0" smtClean="0"/>
              <a:t> mochila?</a:t>
            </a:r>
            <a:endParaRPr lang="en-GB" b="1" dirty="0"/>
          </a:p>
        </p:txBody>
      </p:sp>
      <p:pic>
        <p:nvPicPr>
          <p:cNvPr id="2050" name="Picture 2" descr="C:\Users\saram\AppData\Local\Microsoft\Windows\Temporary Internet Files\Content.IE5\MAQ073Z5\blue_backpack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752" y="1628800"/>
            <a:ext cx="4536504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239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En</a:t>
            </a:r>
            <a:r>
              <a:rPr lang="en-GB" b="1" dirty="0" smtClean="0"/>
              <a:t> mi mochila </a:t>
            </a:r>
            <a:r>
              <a:rPr lang="en-GB" b="1" dirty="0" err="1" smtClean="0"/>
              <a:t>tengo</a:t>
            </a:r>
            <a:endParaRPr lang="en-GB" dirty="0"/>
          </a:p>
        </p:txBody>
      </p:sp>
      <p:pic>
        <p:nvPicPr>
          <p:cNvPr id="3074" name="Picture 2" descr="C:\Users\saram\AppData\Local\Microsoft\Windows\Temporary Internet Files\Content.IE5\MAQ073Z5\blue_backpack[1]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7544" y="1628800"/>
            <a:ext cx="252028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5" descr="cuaderno"/>
          <p:cNvPicPr>
            <a:picLocks noGrp="1" noChangeAspect="1" noChangeArrowheads="1"/>
          </p:cNvPicPr>
          <p:nvPr>
            <p:ph idx="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00784" y="1124744"/>
            <a:ext cx="1963524" cy="1468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629707" y="2387510"/>
            <a:ext cx="29056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u</a:t>
            </a:r>
            <a:r>
              <a:rPr lang="en-GB" sz="3600" b="1" dirty="0" smtClean="0"/>
              <a:t>n </a:t>
            </a:r>
            <a:r>
              <a:rPr lang="en-GB" sz="3600" b="1" dirty="0" err="1" smtClean="0"/>
              <a:t>cuaderno</a:t>
            </a:r>
            <a:endParaRPr lang="en-GB" sz="3600" b="1" dirty="0"/>
          </a:p>
        </p:txBody>
      </p:sp>
      <p:pic>
        <p:nvPicPr>
          <p:cNvPr id="12" name="Picture 7" descr="Maths%20Plus%20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2280" y="1574152"/>
            <a:ext cx="1440160" cy="150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855747" y="3083371"/>
            <a:ext cx="1913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u</a:t>
            </a:r>
            <a:r>
              <a:rPr lang="en-GB" sz="3600" b="1" dirty="0" smtClean="0"/>
              <a:t>n </a:t>
            </a:r>
            <a:r>
              <a:rPr lang="en-GB" sz="3600" b="1" dirty="0" err="1" smtClean="0"/>
              <a:t>libro</a:t>
            </a:r>
            <a:endParaRPr lang="en-GB" sz="3600" b="1" dirty="0"/>
          </a:p>
        </p:txBody>
      </p:sp>
      <p:pic>
        <p:nvPicPr>
          <p:cNvPr id="14" name="Picture 5" descr="estuche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82546" y="3114533"/>
            <a:ext cx="2088232" cy="1598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3765241" y="4509120"/>
            <a:ext cx="23699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/>
              <a:t>u</a:t>
            </a:r>
            <a:r>
              <a:rPr lang="en-GB" sz="3600" b="1" dirty="0" smtClean="0"/>
              <a:t>n </a:t>
            </a:r>
            <a:r>
              <a:rPr lang="en-GB" sz="3600" b="1" dirty="0" err="1" smtClean="0"/>
              <a:t>estuche</a:t>
            </a:r>
            <a:endParaRPr lang="en-GB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467544" y="5517232"/>
            <a:ext cx="830142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 smtClean="0"/>
              <a:t>En</a:t>
            </a:r>
            <a:r>
              <a:rPr lang="en-GB" sz="3600" b="1" dirty="0" smtClean="0"/>
              <a:t> mi mochila </a:t>
            </a:r>
            <a:r>
              <a:rPr lang="en-GB" sz="3600" b="1" dirty="0" err="1" smtClean="0"/>
              <a:t>tengo</a:t>
            </a:r>
            <a:r>
              <a:rPr lang="en-GB" sz="3600" b="1" dirty="0" smtClean="0"/>
              <a:t> un </a:t>
            </a:r>
            <a:r>
              <a:rPr lang="en-GB" sz="3600" b="1" dirty="0" err="1" smtClean="0"/>
              <a:t>cuaderno</a:t>
            </a:r>
            <a:r>
              <a:rPr lang="en-GB" sz="3600" b="1" dirty="0" smtClean="0"/>
              <a:t>, un </a:t>
            </a:r>
            <a:r>
              <a:rPr lang="en-GB" sz="3600" b="1" dirty="0" err="1" smtClean="0"/>
              <a:t>libro</a:t>
            </a:r>
            <a:r>
              <a:rPr lang="en-GB" sz="3600" b="1" dirty="0" smtClean="0"/>
              <a:t> y un </a:t>
            </a:r>
            <a:r>
              <a:rPr lang="en-GB" sz="3600" b="1" dirty="0" err="1" smtClean="0"/>
              <a:t>estuche</a:t>
            </a:r>
            <a:r>
              <a:rPr lang="en-GB" sz="3600" b="1" dirty="0" smtClean="0"/>
              <a:t>.</a:t>
            </a:r>
            <a:endParaRPr lang="en-GB" sz="3600" b="1" dirty="0"/>
          </a:p>
        </p:txBody>
      </p:sp>
      <p:pic>
        <p:nvPicPr>
          <p:cNvPr id="11" name="Picture 7" descr="Maths%20Plus%204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1589371"/>
            <a:ext cx="1440160" cy="150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6822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13" grpId="0"/>
      <p:bldP spid="15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¿</a:t>
            </a:r>
            <a:r>
              <a:rPr lang="en-GB" b="1" dirty="0" err="1" smtClean="0"/>
              <a:t>Qué</a:t>
            </a:r>
            <a:r>
              <a:rPr lang="en-GB" b="1" dirty="0" smtClean="0"/>
              <a:t> </a:t>
            </a:r>
            <a:r>
              <a:rPr lang="en-GB" b="1" dirty="0" err="1" smtClean="0"/>
              <a:t>tienes</a:t>
            </a:r>
            <a:r>
              <a:rPr lang="en-GB" b="1" dirty="0" smtClean="0"/>
              <a:t> </a:t>
            </a:r>
            <a:r>
              <a:rPr lang="en-GB" b="1" dirty="0" err="1" smtClean="0"/>
              <a:t>en</a:t>
            </a:r>
            <a:r>
              <a:rPr lang="en-GB" b="1" dirty="0" smtClean="0"/>
              <a:t> </a:t>
            </a:r>
            <a:r>
              <a:rPr lang="en-GB" b="1" dirty="0" err="1" smtClean="0"/>
              <a:t>tu</a:t>
            </a:r>
            <a:r>
              <a:rPr lang="en-GB" b="1" dirty="0" smtClean="0"/>
              <a:t> </a:t>
            </a:r>
            <a:r>
              <a:rPr lang="en-GB" b="1" dirty="0" err="1" smtClean="0"/>
              <a:t>estuche</a:t>
            </a:r>
            <a:r>
              <a:rPr lang="en-GB" b="1" dirty="0" smtClean="0"/>
              <a:t>?</a:t>
            </a:r>
            <a:endParaRPr lang="en-GB" dirty="0"/>
          </a:p>
        </p:txBody>
      </p:sp>
      <p:pic>
        <p:nvPicPr>
          <p:cNvPr id="4" name="Picture 5" descr="estuch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699792" y="1556792"/>
            <a:ext cx="4824535" cy="3816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421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err="1" smtClean="0"/>
              <a:t>En</a:t>
            </a:r>
            <a:r>
              <a:rPr lang="en-GB" b="1" dirty="0" smtClean="0"/>
              <a:t> mi </a:t>
            </a:r>
            <a:r>
              <a:rPr lang="en-GB" b="1" dirty="0" err="1" smtClean="0"/>
              <a:t>estuche</a:t>
            </a:r>
            <a:r>
              <a:rPr lang="en-GB" b="1" dirty="0" smtClean="0"/>
              <a:t> </a:t>
            </a:r>
            <a:r>
              <a:rPr lang="en-GB" b="1" dirty="0" err="1" smtClean="0"/>
              <a:t>tengo</a:t>
            </a:r>
            <a:endParaRPr lang="en-GB" b="1" dirty="0"/>
          </a:p>
        </p:txBody>
      </p:sp>
      <p:pic>
        <p:nvPicPr>
          <p:cNvPr id="4" name="Picture 5" descr="estuch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947" y="106598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BL-G2-7L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11678" y="1042661"/>
            <a:ext cx="2964243" cy="143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782213" y="1988840"/>
            <a:ext cx="32403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un </a:t>
            </a:r>
            <a:r>
              <a:rPr lang="en-GB" sz="3200" b="1" dirty="0" err="1" smtClean="0"/>
              <a:t>bolígrafo</a:t>
            </a:r>
            <a:endParaRPr lang="en-GB" sz="3200" b="1" dirty="0"/>
          </a:p>
        </p:txBody>
      </p:sp>
      <p:pic>
        <p:nvPicPr>
          <p:cNvPr id="7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261" y="2748477"/>
            <a:ext cx="2269157" cy="151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87342" y="4180963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/>
              <a:t>u</a:t>
            </a:r>
            <a:r>
              <a:rPr lang="en-GB" sz="3200" b="1" dirty="0" smtClean="0"/>
              <a:t>n </a:t>
            </a:r>
            <a:r>
              <a:rPr lang="en-GB" sz="3200" b="1" dirty="0" err="1" smtClean="0"/>
              <a:t>lápiz</a:t>
            </a:r>
            <a:endParaRPr lang="en-GB" sz="3200" b="1" dirty="0"/>
          </a:p>
        </p:txBody>
      </p:sp>
      <p:pic>
        <p:nvPicPr>
          <p:cNvPr id="10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2960" y="1042661"/>
            <a:ext cx="156422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5968143" y="2163702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err="1"/>
              <a:t>u</a:t>
            </a:r>
            <a:r>
              <a:rPr lang="en-GB" sz="3200" b="1" dirty="0" err="1" smtClean="0"/>
              <a:t>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goma</a:t>
            </a:r>
            <a:endParaRPr lang="en-GB" sz="3200" b="1" dirty="0"/>
          </a:p>
        </p:txBody>
      </p:sp>
      <p:pic>
        <p:nvPicPr>
          <p:cNvPr id="12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7567" y="2748477"/>
            <a:ext cx="1075007" cy="12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6075921" y="3968729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un </a:t>
            </a:r>
            <a:r>
              <a:rPr lang="en-GB" sz="3200" b="1" dirty="0" err="1" smtClean="0"/>
              <a:t>sacapuntas</a:t>
            </a:r>
            <a:endParaRPr lang="en-GB" sz="3200" b="1" dirty="0"/>
          </a:p>
        </p:txBody>
      </p:sp>
      <p:pic>
        <p:nvPicPr>
          <p:cNvPr id="14" name="Picture 5" descr="Regl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11678" y="2712431"/>
            <a:ext cx="2703007" cy="111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962787" y="3888575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err="1"/>
              <a:t>u</a:t>
            </a:r>
            <a:r>
              <a:rPr lang="en-GB" sz="3200" b="1" dirty="0" err="1" smtClean="0"/>
              <a:t>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regla</a:t>
            </a:r>
            <a:endParaRPr lang="en-GB" sz="32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8326" y="4941168"/>
            <a:ext cx="83529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b="1" dirty="0" err="1" smtClean="0"/>
              <a:t>En</a:t>
            </a:r>
            <a:r>
              <a:rPr lang="en-GB" sz="3200" b="1" dirty="0" smtClean="0"/>
              <a:t> mi </a:t>
            </a:r>
            <a:r>
              <a:rPr lang="en-GB" sz="3200" b="1" dirty="0" err="1" smtClean="0"/>
              <a:t>estuche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tengo</a:t>
            </a:r>
            <a:r>
              <a:rPr lang="en-GB" sz="3200" b="1" dirty="0" smtClean="0"/>
              <a:t> un </a:t>
            </a:r>
            <a:r>
              <a:rPr lang="en-GB" sz="3200" b="1" dirty="0" err="1" smtClean="0"/>
              <a:t>bolígrafo</a:t>
            </a:r>
            <a:r>
              <a:rPr lang="en-GB" sz="3200" b="1" dirty="0" smtClean="0"/>
              <a:t>, </a:t>
            </a:r>
            <a:r>
              <a:rPr lang="en-GB" sz="3200" b="1" dirty="0" err="1" smtClean="0"/>
              <a:t>una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goma</a:t>
            </a:r>
            <a:r>
              <a:rPr lang="en-GB" sz="3200" b="1" dirty="0" smtClean="0"/>
              <a:t>,  un </a:t>
            </a:r>
            <a:r>
              <a:rPr lang="en-GB" sz="3200" b="1" dirty="0" err="1" smtClean="0"/>
              <a:t>lápiz</a:t>
            </a:r>
            <a:r>
              <a:rPr lang="en-GB" sz="3200" b="1" dirty="0" smtClean="0"/>
              <a:t>, </a:t>
            </a:r>
            <a:r>
              <a:rPr lang="en-GB" sz="3200" b="1" dirty="0" err="1" smtClean="0"/>
              <a:t>una</a:t>
            </a:r>
            <a:r>
              <a:rPr lang="en-GB" sz="3200" b="1" dirty="0" smtClean="0"/>
              <a:t> </a:t>
            </a:r>
            <a:r>
              <a:rPr lang="en-GB" sz="3200" b="1" dirty="0" err="1" smtClean="0"/>
              <a:t>regla</a:t>
            </a:r>
            <a:r>
              <a:rPr lang="en-GB" sz="3200" b="1" dirty="0" smtClean="0"/>
              <a:t> y un </a:t>
            </a:r>
            <a:r>
              <a:rPr lang="en-GB" sz="3200" b="1" dirty="0" err="1" smtClean="0"/>
              <a:t>sacapuntas</a:t>
            </a:r>
            <a:r>
              <a:rPr lang="en-GB" sz="3200" b="1" dirty="0" smtClean="0"/>
              <a:t>.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2627375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1" grpId="0"/>
      <p:bldP spid="13" grpId="0"/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b="1" dirty="0"/>
          </a:p>
        </p:txBody>
      </p:sp>
      <p:pic>
        <p:nvPicPr>
          <p:cNvPr id="4" name="Picture 5" descr="estuch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7947" y="106598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5" descr="BL-G2-7L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11678" y="1042661"/>
            <a:ext cx="2964243" cy="1439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lapiz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1261" y="2748477"/>
            <a:ext cx="2269157" cy="1512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5" descr="catalogo-general-10-5265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2960" y="1042661"/>
            <a:ext cx="1564222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5" descr="sacapuntas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7567" y="2748477"/>
            <a:ext cx="1075007" cy="1295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5" descr="Regla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11678" y="2712431"/>
            <a:ext cx="2703007" cy="11155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1752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284</TotalTime>
  <Words>73</Words>
  <Application>Microsoft Office PowerPoint</Application>
  <PresentationFormat>On-screen Show (4:3)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En mi mochila</vt:lpstr>
      <vt:lpstr>¿Qué tienes en tu mochila?</vt:lpstr>
      <vt:lpstr>En mi mochila tengo</vt:lpstr>
      <vt:lpstr>¿Qué tienes en tu estuche?</vt:lpstr>
      <vt:lpstr>En mi estuche tengo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mi maleta</dc:title>
  <dc:creator>Sara Montero</dc:creator>
  <cp:lastModifiedBy>GARETH</cp:lastModifiedBy>
  <cp:revision>18</cp:revision>
  <dcterms:created xsi:type="dcterms:W3CDTF">2015-03-05T08:56:36Z</dcterms:created>
  <dcterms:modified xsi:type="dcterms:W3CDTF">2015-03-25T13:46:39Z</dcterms:modified>
</cp:coreProperties>
</file>