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7234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75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11E838-35A3-4C08-B7B8-112FE0A0A5B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28663"/>
            <a:ext cx="2733675" cy="3646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618634"/>
            <a:ext cx="5486400" cy="43755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35579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235579"/>
            <a:ext cx="2971800" cy="4861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E76CD-EC17-49F2-8F59-911A38568A9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184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62163" y="728663"/>
            <a:ext cx="2733675" cy="36464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E76CD-EC17-49F2-8F59-911A38568A9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17543-1179-4FBF-9448-2863F1B786F4}" type="datetimeFigureOut">
              <a:rPr lang="en-US" smtClean="0"/>
              <a:pPr/>
              <a:t>6/14/2011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470D2-AF6B-41F8-B8F4-19337BF2945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Oval 165"/>
          <p:cNvSpPr/>
          <p:nvPr/>
        </p:nvSpPr>
        <p:spPr>
          <a:xfrm>
            <a:off x="4221088" y="107504"/>
            <a:ext cx="1872208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88" name="Group 64"/>
          <p:cNvGrpSpPr>
            <a:grpSpLocks noChangeAspect="1"/>
          </p:cNvGrpSpPr>
          <p:nvPr/>
        </p:nvGrpSpPr>
        <p:grpSpPr bwMode="auto">
          <a:xfrm>
            <a:off x="1000108" y="2071670"/>
            <a:ext cx="1339850" cy="2058986"/>
            <a:chOff x="-1125" y="1125"/>
            <a:chExt cx="844" cy="1297"/>
          </a:xfrm>
        </p:grpSpPr>
        <p:sp>
          <p:nvSpPr>
            <p:cNvPr id="1087" name="AutoShape 63"/>
            <p:cNvSpPr>
              <a:spLocks noChangeAspect="1" noChangeArrowheads="1" noTextEdit="1"/>
            </p:cNvSpPr>
            <p:nvPr/>
          </p:nvSpPr>
          <p:spPr bwMode="auto">
            <a:xfrm>
              <a:off x="-1125" y="1125"/>
              <a:ext cx="844" cy="1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-1109" y="1147"/>
              <a:ext cx="428" cy="569"/>
            </a:xfrm>
            <a:custGeom>
              <a:avLst/>
              <a:gdLst/>
              <a:ahLst/>
              <a:cxnLst>
                <a:cxn ang="0">
                  <a:pos x="856" y="578"/>
                </a:cxn>
                <a:cxn ang="0">
                  <a:pos x="852" y="690"/>
                </a:cxn>
                <a:cxn ang="0">
                  <a:pos x="832" y="796"/>
                </a:cxn>
                <a:cxn ang="0">
                  <a:pos x="796" y="891"/>
                </a:cxn>
                <a:cxn ang="0">
                  <a:pos x="748" y="975"/>
                </a:cxn>
                <a:cxn ang="0">
                  <a:pos x="688" y="1045"/>
                </a:cxn>
                <a:cxn ang="0">
                  <a:pos x="617" y="1096"/>
                </a:cxn>
                <a:cxn ang="0">
                  <a:pos x="537" y="1129"/>
                </a:cxn>
                <a:cxn ang="0">
                  <a:pos x="451" y="1139"/>
                </a:cxn>
                <a:cxn ang="0">
                  <a:pos x="366" y="1125"/>
                </a:cxn>
                <a:cxn ang="0">
                  <a:pos x="285" y="1092"/>
                </a:cxn>
                <a:cxn ang="0">
                  <a:pos x="210" y="1038"/>
                </a:cxn>
                <a:cxn ang="0">
                  <a:pos x="144" y="968"/>
                </a:cxn>
                <a:cxn ang="0">
                  <a:pos x="88" y="883"/>
                </a:cxn>
                <a:cxn ang="0">
                  <a:pos x="44" y="785"/>
                </a:cxn>
                <a:cxn ang="0">
                  <a:pos x="14" y="677"/>
                </a:cxn>
                <a:cxn ang="0">
                  <a:pos x="0" y="561"/>
                </a:cxn>
                <a:cxn ang="0">
                  <a:pos x="4" y="449"/>
                </a:cxn>
                <a:cxn ang="0">
                  <a:pos x="24" y="343"/>
                </a:cxn>
                <a:cxn ang="0">
                  <a:pos x="59" y="247"/>
                </a:cxn>
                <a:cxn ang="0">
                  <a:pos x="107" y="163"/>
                </a:cxn>
                <a:cxn ang="0">
                  <a:pos x="168" y="94"/>
                </a:cxn>
                <a:cxn ang="0">
                  <a:pos x="239" y="42"/>
                </a:cxn>
                <a:cxn ang="0">
                  <a:pos x="319" y="10"/>
                </a:cxn>
                <a:cxn ang="0">
                  <a:pos x="406" y="0"/>
                </a:cxn>
                <a:cxn ang="0">
                  <a:pos x="491" y="12"/>
                </a:cxn>
                <a:cxn ang="0">
                  <a:pos x="572" y="47"/>
                </a:cxn>
                <a:cxn ang="0">
                  <a:pos x="647" y="100"/>
                </a:cxn>
                <a:cxn ang="0">
                  <a:pos x="712" y="170"/>
                </a:cxn>
                <a:cxn ang="0">
                  <a:pos x="769" y="255"/>
                </a:cxn>
                <a:cxn ang="0">
                  <a:pos x="813" y="353"/>
                </a:cxn>
                <a:cxn ang="0">
                  <a:pos x="843" y="462"/>
                </a:cxn>
              </a:cxnLst>
              <a:rect l="0" t="0" r="r" b="b"/>
              <a:pathLst>
                <a:path w="856" h="1139">
                  <a:moveTo>
                    <a:pt x="852" y="519"/>
                  </a:moveTo>
                  <a:lnTo>
                    <a:pt x="856" y="578"/>
                  </a:lnTo>
                  <a:lnTo>
                    <a:pt x="856" y="634"/>
                  </a:lnTo>
                  <a:lnTo>
                    <a:pt x="852" y="690"/>
                  </a:lnTo>
                  <a:lnTo>
                    <a:pt x="844" y="744"/>
                  </a:lnTo>
                  <a:lnTo>
                    <a:pt x="832" y="796"/>
                  </a:lnTo>
                  <a:lnTo>
                    <a:pt x="816" y="845"/>
                  </a:lnTo>
                  <a:lnTo>
                    <a:pt x="796" y="891"/>
                  </a:lnTo>
                  <a:lnTo>
                    <a:pt x="773" y="935"/>
                  </a:lnTo>
                  <a:lnTo>
                    <a:pt x="748" y="975"/>
                  </a:lnTo>
                  <a:lnTo>
                    <a:pt x="719" y="1012"/>
                  </a:lnTo>
                  <a:lnTo>
                    <a:pt x="688" y="1045"/>
                  </a:lnTo>
                  <a:lnTo>
                    <a:pt x="654" y="1072"/>
                  </a:lnTo>
                  <a:lnTo>
                    <a:pt x="617" y="1096"/>
                  </a:lnTo>
                  <a:lnTo>
                    <a:pt x="579" y="1115"/>
                  </a:lnTo>
                  <a:lnTo>
                    <a:pt x="537" y="1129"/>
                  </a:lnTo>
                  <a:lnTo>
                    <a:pt x="495" y="1137"/>
                  </a:lnTo>
                  <a:lnTo>
                    <a:pt x="451" y="1139"/>
                  </a:lnTo>
                  <a:lnTo>
                    <a:pt x="408" y="1134"/>
                  </a:lnTo>
                  <a:lnTo>
                    <a:pt x="366" y="1125"/>
                  </a:lnTo>
                  <a:lnTo>
                    <a:pt x="324" y="1111"/>
                  </a:lnTo>
                  <a:lnTo>
                    <a:pt x="285" y="1092"/>
                  </a:lnTo>
                  <a:lnTo>
                    <a:pt x="247" y="1066"/>
                  </a:lnTo>
                  <a:lnTo>
                    <a:pt x="210" y="1038"/>
                  </a:lnTo>
                  <a:lnTo>
                    <a:pt x="175" y="1005"/>
                  </a:lnTo>
                  <a:lnTo>
                    <a:pt x="144" y="968"/>
                  </a:lnTo>
                  <a:lnTo>
                    <a:pt x="114" y="927"/>
                  </a:lnTo>
                  <a:lnTo>
                    <a:pt x="88" y="883"/>
                  </a:lnTo>
                  <a:lnTo>
                    <a:pt x="64" y="836"/>
                  </a:lnTo>
                  <a:lnTo>
                    <a:pt x="44" y="785"/>
                  </a:lnTo>
                  <a:lnTo>
                    <a:pt x="27" y="732"/>
                  </a:lnTo>
                  <a:lnTo>
                    <a:pt x="14" y="677"/>
                  </a:lnTo>
                  <a:lnTo>
                    <a:pt x="5" y="619"/>
                  </a:lnTo>
                  <a:lnTo>
                    <a:pt x="0" y="561"/>
                  </a:lnTo>
                  <a:lnTo>
                    <a:pt x="0" y="504"/>
                  </a:lnTo>
                  <a:lnTo>
                    <a:pt x="4" y="449"/>
                  </a:lnTo>
                  <a:lnTo>
                    <a:pt x="12" y="395"/>
                  </a:lnTo>
                  <a:lnTo>
                    <a:pt x="24" y="343"/>
                  </a:lnTo>
                  <a:lnTo>
                    <a:pt x="39" y="293"/>
                  </a:lnTo>
                  <a:lnTo>
                    <a:pt x="59" y="247"/>
                  </a:lnTo>
                  <a:lnTo>
                    <a:pt x="82" y="204"/>
                  </a:lnTo>
                  <a:lnTo>
                    <a:pt x="107" y="163"/>
                  </a:lnTo>
                  <a:lnTo>
                    <a:pt x="136" y="126"/>
                  </a:lnTo>
                  <a:lnTo>
                    <a:pt x="168" y="94"/>
                  </a:lnTo>
                  <a:lnTo>
                    <a:pt x="202" y="67"/>
                  </a:lnTo>
                  <a:lnTo>
                    <a:pt x="239" y="42"/>
                  </a:lnTo>
                  <a:lnTo>
                    <a:pt x="278" y="24"/>
                  </a:lnTo>
                  <a:lnTo>
                    <a:pt x="319" y="10"/>
                  </a:lnTo>
                  <a:lnTo>
                    <a:pt x="362" y="2"/>
                  </a:lnTo>
                  <a:lnTo>
                    <a:pt x="406" y="0"/>
                  </a:lnTo>
                  <a:lnTo>
                    <a:pt x="448" y="3"/>
                  </a:lnTo>
                  <a:lnTo>
                    <a:pt x="491" y="12"/>
                  </a:lnTo>
                  <a:lnTo>
                    <a:pt x="533" y="27"/>
                  </a:lnTo>
                  <a:lnTo>
                    <a:pt x="572" y="47"/>
                  </a:lnTo>
                  <a:lnTo>
                    <a:pt x="610" y="71"/>
                  </a:lnTo>
                  <a:lnTo>
                    <a:pt x="647" y="100"/>
                  </a:lnTo>
                  <a:lnTo>
                    <a:pt x="681" y="132"/>
                  </a:lnTo>
                  <a:lnTo>
                    <a:pt x="712" y="170"/>
                  </a:lnTo>
                  <a:lnTo>
                    <a:pt x="742" y="211"/>
                  </a:lnTo>
                  <a:lnTo>
                    <a:pt x="769" y="255"/>
                  </a:lnTo>
                  <a:lnTo>
                    <a:pt x="793" y="303"/>
                  </a:lnTo>
                  <a:lnTo>
                    <a:pt x="813" y="353"/>
                  </a:lnTo>
                  <a:lnTo>
                    <a:pt x="830" y="406"/>
                  </a:lnTo>
                  <a:lnTo>
                    <a:pt x="843" y="462"/>
                  </a:lnTo>
                  <a:lnTo>
                    <a:pt x="852" y="5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-1105" y="1150"/>
              <a:ext cx="421" cy="563"/>
            </a:xfrm>
            <a:custGeom>
              <a:avLst/>
              <a:gdLst/>
              <a:ahLst/>
              <a:cxnLst>
                <a:cxn ang="0">
                  <a:pos x="842" y="570"/>
                </a:cxn>
                <a:cxn ang="0">
                  <a:pos x="839" y="682"/>
                </a:cxn>
                <a:cxn ang="0">
                  <a:pos x="819" y="785"/>
                </a:cxn>
                <a:cxn ang="0">
                  <a:pos x="785" y="881"/>
                </a:cxn>
                <a:cxn ang="0">
                  <a:pos x="738" y="963"/>
                </a:cxn>
                <a:cxn ang="0">
                  <a:pos x="679" y="1032"/>
                </a:cxn>
                <a:cxn ang="0">
                  <a:pos x="609" y="1082"/>
                </a:cxn>
                <a:cxn ang="0">
                  <a:pos x="530" y="1115"/>
                </a:cxn>
                <a:cxn ang="0">
                  <a:pos x="445" y="1125"/>
                </a:cxn>
                <a:cxn ang="0">
                  <a:pos x="361" y="1112"/>
                </a:cxn>
                <a:cxn ang="0">
                  <a:pos x="281" y="1079"/>
                </a:cxn>
                <a:cxn ang="0">
                  <a:pos x="208" y="1026"/>
                </a:cxn>
                <a:cxn ang="0">
                  <a:pos x="142" y="957"/>
                </a:cxn>
                <a:cxn ang="0">
                  <a:pos x="87" y="873"/>
                </a:cxn>
                <a:cxn ang="0">
                  <a:pos x="43" y="776"/>
                </a:cxn>
                <a:cxn ang="0">
                  <a:pos x="14" y="669"/>
                </a:cxn>
                <a:cxn ang="0">
                  <a:pos x="0" y="555"/>
                </a:cxn>
                <a:cxn ang="0">
                  <a:pos x="4" y="443"/>
                </a:cxn>
                <a:cxn ang="0">
                  <a:pos x="23" y="339"/>
                </a:cxn>
                <a:cxn ang="0">
                  <a:pos x="58" y="244"/>
                </a:cxn>
                <a:cxn ang="0">
                  <a:pos x="105" y="162"/>
                </a:cxn>
                <a:cxn ang="0">
                  <a:pos x="164" y="93"/>
                </a:cxn>
                <a:cxn ang="0">
                  <a:pos x="233" y="42"/>
                </a:cxn>
                <a:cxn ang="0">
                  <a:pos x="311" y="10"/>
                </a:cxn>
                <a:cxn ang="0">
                  <a:pos x="397" y="0"/>
                </a:cxn>
                <a:cxn ang="0">
                  <a:pos x="481" y="12"/>
                </a:cxn>
                <a:cxn ang="0">
                  <a:pos x="561" y="46"/>
                </a:cxn>
                <a:cxn ang="0">
                  <a:pos x="635" y="98"/>
                </a:cxn>
                <a:cxn ang="0">
                  <a:pos x="700" y="167"/>
                </a:cxn>
                <a:cxn ang="0">
                  <a:pos x="756" y="251"/>
                </a:cxn>
                <a:cxn ang="0">
                  <a:pos x="799" y="348"/>
                </a:cxn>
                <a:cxn ang="0">
                  <a:pos x="829" y="455"/>
                </a:cxn>
              </a:cxnLst>
              <a:rect l="0" t="0" r="r" b="b"/>
              <a:pathLst>
                <a:path w="842" h="1125">
                  <a:moveTo>
                    <a:pt x="838" y="512"/>
                  </a:moveTo>
                  <a:lnTo>
                    <a:pt x="842" y="570"/>
                  </a:lnTo>
                  <a:lnTo>
                    <a:pt x="842" y="626"/>
                  </a:lnTo>
                  <a:lnTo>
                    <a:pt x="839" y="682"/>
                  </a:lnTo>
                  <a:lnTo>
                    <a:pt x="831" y="735"/>
                  </a:lnTo>
                  <a:lnTo>
                    <a:pt x="819" y="785"/>
                  </a:lnTo>
                  <a:lnTo>
                    <a:pt x="804" y="835"/>
                  </a:lnTo>
                  <a:lnTo>
                    <a:pt x="785" y="881"/>
                  </a:lnTo>
                  <a:lnTo>
                    <a:pt x="763" y="923"/>
                  </a:lnTo>
                  <a:lnTo>
                    <a:pt x="738" y="963"/>
                  </a:lnTo>
                  <a:lnTo>
                    <a:pt x="710" y="1000"/>
                  </a:lnTo>
                  <a:lnTo>
                    <a:pt x="679" y="1032"/>
                  </a:lnTo>
                  <a:lnTo>
                    <a:pt x="644" y="1059"/>
                  </a:lnTo>
                  <a:lnTo>
                    <a:pt x="609" y="1082"/>
                  </a:lnTo>
                  <a:lnTo>
                    <a:pt x="571" y="1101"/>
                  </a:lnTo>
                  <a:lnTo>
                    <a:pt x="530" y="1115"/>
                  </a:lnTo>
                  <a:lnTo>
                    <a:pt x="488" y="1123"/>
                  </a:lnTo>
                  <a:lnTo>
                    <a:pt x="445" y="1125"/>
                  </a:lnTo>
                  <a:lnTo>
                    <a:pt x="402" y="1122"/>
                  </a:lnTo>
                  <a:lnTo>
                    <a:pt x="361" y="1112"/>
                  </a:lnTo>
                  <a:lnTo>
                    <a:pt x="320" y="1099"/>
                  </a:lnTo>
                  <a:lnTo>
                    <a:pt x="281" y="1079"/>
                  </a:lnTo>
                  <a:lnTo>
                    <a:pt x="243" y="1055"/>
                  </a:lnTo>
                  <a:lnTo>
                    <a:pt x="208" y="1026"/>
                  </a:lnTo>
                  <a:lnTo>
                    <a:pt x="174" y="994"/>
                  </a:lnTo>
                  <a:lnTo>
                    <a:pt x="142" y="957"/>
                  </a:lnTo>
                  <a:lnTo>
                    <a:pt x="113" y="917"/>
                  </a:lnTo>
                  <a:lnTo>
                    <a:pt x="87" y="873"/>
                  </a:lnTo>
                  <a:lnTo>
                    <a:pt x="64" y="827"/>
                  </a:lnTo>
                  <a:lnTo>
                    <a:pt x="43" y="776"/>
                  </a:lnTo>
                  <a:lnTo>
                    <a:pt x="27" y="724"/>
                  </a:lnTo>
                  <a:lnTo>
                    <a:pt x="14" y="669"/>
                  </a:lnTo>
                  <a:lnTo>
                    <a:pt x="5" y="612"/>
                  </a:lnTo>
                  <a:lnTo>
                    <a:pt x="0" y="555"/>
                  </a:lnTo>
                  <a:lnTo>
                    <a:pt x="0" y="498"/>
                  </a:lnTo>
                  <a:lnTo>
                    <a:pt x="4" y="443"/>
                  </a:lnTo>
                  <a:lnTo>
                    <a:pt x="12" y="390"/>
                  </a:lnTo>
                  <a:lnTo>
                    <a:pt x="23" y="339"/>
                  </a:lnTo>
                  <a:lnTo>
                    <a:pt x="38" y="290"/>
                  </a:lnTo>
                  <a:lnTo>
                    <a:pt x="58" y="244"/>
                  </a:lnTo>
                  <a:lnTo>
                    <a:pt x="80" y="201"/>
                  </a:lnTo>
                  <a:lnTo>
                    <a:pt x="105" y="162"/>
                  </a:lnTo>
                  <a:lnTo>
                    <a:pt x="133" y="125"/>
                  </a:lnTo>
                  <a:lnTo>
                    <a:pt x="164" y="93"/>
                  </a:lnTo>
                  <a:lnTo>
                    <a:pt x="197" y="65"/>
                  </a:lnTo>
                  <a:lnTo>
                    <a:pt x="233" y="42"/>
                  </a:lnTo>
                  <a:lnTo>
                    <a:pt x="272" y="24"/>
                  </a:lnTo>
                  <a:lnTo>
                    <a:pt x="311" y="10"/>
                  </a:lnTo>
                  <a:lnTo>
                    <a:pt x="354" y="2"/>
                  </a:lnTo>
                  <a:lnTo>
                    <a:pt x="397" y="0"/>
                  </a:lnTo>
                  <a:lnTo>
                    <a:pt x="439" y="3"/>
                  </a:lnTo>
                  <a:lnTo>
                    <a:pt x="481" y="12"/>
                  </a:lnTo>
                  <a:lnTo>
                    <a:pt x="522" y="26"/>
                  </a:lnTo>
                  <a:lnTo>
                    <a:pt x="561" y="46"/>
                  </a:lnTo>
                  <a:lnTo>
                    <a:pt x="598" y="70"/>
                  </a:lnTo>
                  <a:lnTo>
                    <a:pt x="635" y="98"/>
                  </a:lnTo>
                  <a:lnTo>
                    <a:pt x="668" y="131"/>
                  </a:lnTo>
                  <a:lnTo>
                    <a:pt x="700" y="167"/>
                  </a:lnTo>
                  <a:lnTo>
                    <a:pt x="730" y="207"/>
                  </a:lnTo>
                  <a:lnTo>
                    <a:pt x="756" y="251"/>
                  </a:lnTo>
                  <a:lnTo>
                    <a:pt x="779" y="298"/>
                  </a:lnTo>
                  <a:lnTo>
                    <a:pt x="799" y="348"/>
                  </a:lnTo>
                  <a:lnTo>
                    <a:pt x="816" y="401"/>
                  </a:lnTo>
                  <a:lnTo>
                    <a:pt x="829" y="455"/>
                  </a:lnTo>
                  <a:lnTo>
                    <a:pt x="838" y="512"/>
                  </a:lnTo>
                  <a:close/>
                </a:path>
              </a:pathLst>
            </a:custGeom>
            <a:solidFill>
              <a:srgbClr val="FF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-1103" y="1154"/>
              <a:ext cx="416" cy="556"/>
            </a:xfrm>
            <a:custGeom>
              <a:avLst/>
              <a:gdLst/>
              <a:ahLst/>
              <a:cxnLst>
                <a:cxn ang="0">
                  <a:pos x="831" y="562"/>
                </a:cxn>
                <a:cxn ang="0">
                  <a:pos x="827" y="672"/>
                </a:cxn>
                <a:cxn ang="0">
                  <a:pos x="809" y="775"/>
                </a:cxn>
                <a:cxn ang="0">
                  <a:pos x="775" y="868"/>
                </a:cxn>
                <a:cxn ang="0">
                  <a:pos x="728" y="950"/>
                </a:cxn>
                <a:cxn ang="0">
                  <a:pos x="671" y="1018"/>
                </a:cxn>
                <a:cxn ang="0">
                  <a:pos x="601" y="1069"/>
                </a:cxn>
                <a:cxn ang="0">
                  <a:pos x="524" y="1101"/>
                </a:cxn>
                <a:cxn ang="0">
                  <a:pos x="440" y="1111"/>
                </a:cxn>
                <a:cxn ang="0">
                  <a:pos x="357" y="1098"/>
                </a:cxn>
                <a:cxn ang="0">
                  <a:pos x="279" y="1066"/>
                </a:cxn>
                <a:cxn ang="0">
                  <a:pos x="206" y="1014"/>
                </a:cxn>
                <a:cxn ang="0">
                  <a:pos x="141" y="946"/>
                </a:cxn>
                <a:cxn ang="0">
                  <a:pos x="86" y="863"/>
                </a:cxn>
                <a:cxn ang="0">
                  <a:pos x="43" y="768"/>
                </a:cxn>
                <a:cxn ang="0">
                  <a:pos x="14" y="662"/>
                </a:cxn>
                <a:cxn ang="0">
                  <a:pos x="0" y="549"/>
                </a:cxn>
                <a:cxn ang="0">
                  <a:pos x="3" y="438"/>
                </a:cxn>
                <a:cxn ang="0">
                  <a:pos x="22" y="336"/>
                </a:cxn>
                <a:cxn ang="0">
                  <a:pos x="55" y="243"/>
                </a:cxn>
                <a:cxn ang="0">
                  <a:pos x="102" y="161"/>
                </a:cxn>
                <a:cxn ang="0">
                  <a:pos x="160" y="93"/>
                </a:cxn>
                <a:cxn ang="0">
                  <a:pos x="229" y="42"/>
                </a:cxn>
                <a:cxn ang="0">
                  <a:pos x="306" y="10"/>
                </a:cxn>
                <a:cxn ang="0">
                  <a:pos x="391" y="0"/>
                </a:cxn>
                <a:cxn ang="0">
                  <a:pos x="473" y="12"/>
                </a:cxn>
                <a:cxn ang="0">
                  <a:pos x="552" y="45"/>
                </a:cxn>
                <a:cxn ang="0">
                  <a:pos x="624" y="96"/>
                </a:cxn>
                <a:cxn ang="0">
                  <a:pos x="689" y="164"/>
                </a:cxn>
                <a:cxn ang="0">
                  <a:pos x="744" y="247"/>
                </a:cxn>
                <a:cxn ang="0">
                  <a:pos x="787" y="343"/>
                </a:cxn>
                <a:cxn ang="0">
                  <a:pos x="817" y="449"/>
                </a:cxn>
              </a:cxnLst>
              <a:rect l="0" t="0" r="r" b="b"/>
              <a:pathLst>
                <a:path w="831" h="1111">
                  <a:moveTo>
                    <a:pt x="826" y="505"/>
                  </a:moveTo>
                  <a:lnTo>
                    <a:pt x="831" y="562"/>
                  </a:lnTo>
                  <a:lnTo>
                    <a:pt x="831" y="618"/>
                  </a:lnTo>
                  <a:lnTo>
                    <a:pt x="827" y="672"/>
                  </a:lnTo>
                  <a:lnTo>
                    <a:pt x="820" y="724"/>
                  </a:lnTo>
                  <a:lnTo>
                    <a:pt x="809" y="775"/>
                  </a:lnTo>
                  <a:lnTo>
                    <a:pt x="794" y="823"/>
                  </a:lnTo>
                  <a:lnTo>
                    <a:pt x="775" y="868"/>
                  </a:lnTo>
                  <a:lnTo>
                    <a:pt x="753" y="911"/>
                  </a:lnTo>
                  <a:lnTo>
                    <a:pt x="728" y="950"/>
                  </a:lnTo>
                  <a:lnTo>
                    <a:pt x="700" y="987"/>
                  </a:lnTo>
                  <a:lnTo>
                    <a:pt x="671" y="1018"/>
                  </a:lnTo>
                  <a:lnTo>
                    <a:pt x="637" y="1045"/>
                  </a:lnTo>
                  <a:lnTo>
                    <a:pt x="601" y="1069"/>
                  </a:lnTo>
                  <a:lnTo>
                    <a:pt x="565" y="1087"/>
                  </a:lnTo>
                  <a:lnTo>
                    <a:pt x="524" y="1101"/>
                  </a:lnTo>
                  <a:lnTo>
                    <a:pt x="483" y="1109"/>
                  </a:lnTo>
                  <a:lnTo>
                    <a:pt x="440" y="1111"/>
                  </a:lnTo>
                  <a:lnTo>
                    <a:pt x="399" y="1108"/>
                  </a:lnTo>
                  <a:lnTo>
                    <a:pt x="357" y="1098"/>
                  </a:lnTo>
                  <a:lnTo>
                    <a:pt x="318" y="1085"/>
                  </a:lnTo>
                  <a:lnTo>
                    <a:pt x="279" y="1066"/>
                  </a:lnTo>
                  <a:lnTo>
                    <a:pt x="242" y="1042"/>
                  </a:lnTo>
                  <a:lnTo>
                    <a:pt x="206" y="1014"/>
                  </a:lnTo>
                  <a:lnTo>
                    <a:pt x="173" y="982"/>
                  </a:lnTo>
                  <a:lnTo>
                    <a:pt x="141" y="946"/>
                  </a:lnTo>
                  <a:lnTo>
                    <a:pt x="112" y="906"/>
                  </a:lnTo>
                  <a:lnTo>
                    <a:pt x="86" y="863"/>
                  </a:lnTo>
                  <a:lnTo>
                    <a:pt x="63" y="817"/>
                  </a:lnTo>
                  <a:lnTo>
                    <a:pt x="43" y="768"/>
                  </a:lnTo>
                  <a:lnTo>
                    <a:pt x="26" y="716"/>
                  </a:lnTo>
                  <a:lnTo>
                    <a:pt x="14" y="662"/>
                  </a:lnTo>
                  <a:lnTo>
                    <a:pt x="5" y="605"/>
                  </a:lnTo>
                  <a:lnTo>
                    <a:pt x="0" y="549"/>
                  </a:lnTo>
                  <a:lnTo>
                    <a:pt x="0" y="493"/>
                  </a:lnTo>
                  <a:lnTo>
                    <a:pt x="3" y="438"/>
                  </a:lnTo>
                  <a:lnTo>
                    <a:pt x="10" y="387"/>
                  </a:lnTo>
                  <a:lnTo>
                    <a:pt x="22" y="336"/>
                  </a:lnTo>
                  <a:lnTo>
                    <a:pt x="37" y="288"/>
                  </a:lnTo>
                  <a:lnTo>
                    <a:pt x="55" y="243"/>
                  </a:lnTo>
                  <a:lnTo>
                    <a:pt x="77" y="200"/>
                  </a:lnTo>
                  <a:lnTo>
                    <a:pt x="102" y="161"/>
                  </a:lnTo>
                  <a:lnTo>
                    <a:pt x="130" y="124"/>
                  </a:lnTo>
                  <a:lnTo>
                    <a:pt x="160" y="93"/>
                  </a:lnTo>
                  <a:lnTo>
                    <a:pt x="194" y="65"/>
                  </a:lnTo>
                  <a:lnTo>
                    <a:pt x="229" y="42"/>
                  </a:lnTo>
                  <a:lnTo>
                    <a:pt x="266" y="24"/>
                  </a:lnTo>
                  <a:lnTo>
                    <a:pt x="306" y="10"/>
                  </a:lnTo>
                  <a:lnTo>
                    <a:pt x="348" y="2"/>
                  </a:lnTo>
                  <a:lnTo>
                    <a:pt x="391" y="0"/>
                  </a:lnTo>
                  <a:lnTo>
                    <a:pt x="432" y="3"/>
                  </a:lnTo>
                  <a:lnTo>
                    <a:pt x="473" y="12"/>
                  </a:lnTo>
                  <a:lnTo>
                    <a:pt x="513" y="26"/>
                  </a:lnTo>
                  <a:lnTo>
                    <a:pt x="552" y="45"/>
                  </a:lnTo>
                  <a:lnTo>
                    <a:pt x="589" y="69"/>
                  </a:lnTo>
                  <a:lnTo>
                    <a:pt x="624" y="96"/>
                  </a:lnTo>
                  <a:lnTo>
                    <a:pt x="658" y="129"/>
                  </a:lnTo>
                  <a:lnTo>
                    <a:pt x="689" y="164"/>
                  </a:lnTo>
                  <a:lnTo>
                    <a:pt x="718" y="205"/>
                  </a:lnTo>
                  <a:lnTo>
                    <a:pt x="744" y="247"/>
                  </a:lnTo>
                  <a:lnTo>
                    <a:pt x="767" y="293"/>
                  </a:lnTo>
                  <a:lnTo>
                    <a:pt x="787" y="343"/>
                  </a:lnTo>
                  <a:lnTo>
                    <a:pt x="804" y="395"/>
                  </a:lnTo>
                  <a:lnTo>
                    <a:pt x="817" y="449"/>
                  </a:lnTo>
                  <a:lnTo>
                    <a:pt x="826" y="50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-1100" y="1157"/>
              <a:ext cx="410" cy="549"/>
            </a:xfrm>
            <a:custGeom>
              <a:avLst/>
              <a:gdLst/>
              <a:ahLst/>
              <a:cxnLst>
                <a:cxn ang="0">
                  <a:pos x="818" y="554"/>
                </a:cxn>
                <a:cxn ang="0">
                  <a:pos x="815" y="663"/>
                </a:cxn>
                <a:cxn ang="0">
                  <a:pos x="797" y="764"/>
                </a:cxn>
                <a:cxn ang="0">
                  <a:pos x="765" y="858"/>
                </a:cxn>
                <a:cxn ang="0">
                  <a:pos x="719" y="938"/>
                </a:cxn>
                <a:cxn ang="0">
                  <a:pos x="662" y="1005"/>
                </a:cxn>
                <a:cxn ang="0">
                  <a:pos x="594" y="1056"/>
                </a:cxn>
                <a:cxn ang="0">
                  <a:pos x="518" y="1087"/>
                </a:cxn>
                <a:cxn ang="0">
                  <a:pos x="436" y="1097"/>
                </a:cxn>
                <a:cxn ang="0">
                  <a:pos x="355" y="1086"/>
                </a:cxn>
                <a:cxn ang="0">
                  <a:pos x="276" y="1053"/>
                </a:cxn>
                <a:cxn ang="0">
                  <a:pos x="205" y="1003"/>
                </a:cxn>
                <a:cxn ang="0">
                  <a:pos x="140" y="936"/>
                </a:cxn>
                <a:cxn ang="0">
                  <a:pos x="86" y="854"/>
                </a:cxn>
                <a:cxn ang="0">
                  <a:pos x="43" y="760"/>
                </a:cxn>
                <a:cxn ang="0">
                  <a:pos x="15" y="654"/>
                </a:cxn>
                <a:cxn ang="0">
                  <a:pos x="1" y="542"/>
                </a:cxn>
                <a:cxn ang="0">
                  <a:pos x="3" y="434"/>
                </a:cxn>
                <a:cxn ang="0">
                  <a:pos x="22" y="332"/>
                </a:cxn>
                <a:cxn ang="0">
                  <a:pos x="54" y="239"/>
                </a:cxn>
                <a:cxn ang="0">
                  <a:pos x="99" y="158"/>
                </a:cxn>
                <a:cxn ang="0">
                  <a:pos x="156" y="92"/>
                </a:cxn>
                <a:cxn ang="0">
                  <a:pos x="223" y="41"/>
                </a:cxn>
                <a:cxn ang="0">
                  <a:pos x="299" y="10"/>
                </a:cxn>
                <a:cxn ang="0">
                  <a:pos x="382" y="0"/>
                </a:cxn>
                <a:cxn ang="0">
                  <a:pos x="464" y="11"/>
                </a:cxn>
                <a:cxn ang="0">
                  <a:pos x="541" y="43"/>
                </a:cxn>
                <a:cxn ang="0">
                  <a:pos x="614" y="94"/>
                </a:cxn>
                <a:cxn ang="0">
                  <a:pos x="677" y="161"/>
                </a:cxn>
                <a:cxn ang="0">
                  <a:pos x="731" y="243"/>
                </a:cxn>
                <a:cxn ang="0">
                  <a:pos x="775" y="337"/>
                </a:cxn>
                <a:cxn ang="0">
                  <a:pos x="804" y="442"/>
                </a:cxn>
              </a:cxnLst>
              <a:rect l="0" t="0" r="r" b="b"/>
              <a:pathLst>
                <a:path w="819" h="1097">
                  <a:moveTo>
                    <a:pt x="813" y="497"/>
                  </a:moveTo>
                  <a:lnTo>
                    <a:pt x="818" y="554"/>
                  </a:lnTo>
                  <a:lnTo>
                    <a:pt x="819" y="609"/>
                  </a:lnTo>
                  <a:lnTo>
                    <a:pt x="815" y="663"/>
                  </a:lnTo>
                  <a:lnTo>
                    <a:pt x="809" y="715"/>
                  </a:lnTo>
                  <a:lnTo>
                    <a:pt x="797" y="764"/>
                  </a:lnTo>
                  <a:lnTo>
                    <a:pt x="782" y="812"/>
                  </a:lnTo>
                  <a:lnTo>
                    <a:pt x="765" y="858"/>
                  </a:lnTo>
                  <a:lnTo>
                    <a:pt x="743" y="899"/>
                  </a:lnTo>
                  <a:lnTo>
                    <a:pt x="719" y="938"/>
                  </a:lnTo>
                  <a:lnTo>
                    <a:pt x="692" y="974"/>
                  </a:lnTo>
                  <a:lnTo>
                    <a:pt x="662" y="1005"/>
                  </a:lnTo>
                  <a:lnTo>
                    <a:pt x="630" y="1033"/>
                  </a:lnTo>
                  <a:lnTo>
                    <a:pt x="594" y="1056"/>
                  </a:lnTo>
                  <a:lnTo>
                    <a:pt x="557" y="1074"/>
                  </a:lnTo>
                  <a:lnTo>
                    <a:pt x="518" y="1087"/>
                  </a:lnTo>
                  <a:lnTo>
                    <a:pt x="478" y="1095"/>
                  </a:lnTo>
                  <a:lnTo>
                    <a:pt x="436" y="1097"/>
                  </a:lnTo>
                  <a:lnTo>
                    <a:pt x="395" y="1094"/>
                  </a:lnTo>
                  <a:lnTo>
                    <a:pt x="355" y="1086"/>
                  </a:lnTo>
                  <a:lnTo>
                    <a:pt x="315" y="1072"/>
                  </a:lnTo>
                  <a:lnTo>
                    <a:pt x="276" y="1053"/>
                  </a:lnTo>
                  <a:lnTo>
                    <a:pt x="239" y="1030"/>
                  </a:lnTo>
                  <a:lnTo>
                    <a:pt x="205" y="1003"/>
                  </a:lnTo>
                  <a:lnTo>
                    <a:pt x="171" y="971"/>
                  </a:lnTo>
                  <a:lnTo>
                    <a:pt x="140" y="936"/>
                  </a:lnTo>
                  <a:lnTo>
                    <a:pt x="113" y="897"/>
                  </a:lnTo>
                  <a:lnTo>
                    <a:pt x="86" y="854"/>
                  </a:lnTo>
                  <a:lnTo>
                    <a:pt x="63" y="808"/>
                  </a:lnTo>
                  <a:lnTo>
                    <a:pt x="43" y="760"/>
                  </a:lnTo>
                  <a:lnTo>
                    <a:pt x="27" y="708"/>
                  </a:lnTo>
                  <a:lnTo>
                    <a:pt x="15" y="654"/>
                  </a:lnTo>
                  <a:lnTo>
                    <a:pt x="5" y="598"/>
                  </a:lnTo>
                  <a:lnTo>
                    <a:pt x="1" y="542"/>
                  </a:lnTo>
                  <a:lnTo>
                    <a:pt x="0" y="488"/>
                  </a:lnTo>
                  <a:lnTo>
                    <a:pt x="3" y="434"/>
                  </a:lnTo>
                  <a:lnTo>
                    <a:pt x="10" y="382"/>
                  </a:lnTo>
                  <a:lnTo>
                    <a:pt x="22" y="332"/>
                  </a:lnTo>
                  <a:lnTo>
                    <a:pt x="35" y="284"/>
                  </a:lnTo>
                  <a:lnTo>
                    <a:pt x="54" y="239"/>
                  </a:lnTo>
                  <a:lnTo>
                    <a:pt x="75" y="198"/>
                  </a:lnTo>
                  <a:lnTo>
                    <a:pt x="99" y="158"/>
                  </a:lnTo>
                  <a:lnTo>
                    <a:pt x="126" y="123"/>
                  </a:lnTo>
                  <a:lnTo>
                    <a:pt x="156" y="92"/>
                  </a:lnTo>
                  <a:lnTo>
                    <a:pt x="189" y="64"/>
                  </a:lnTo>
                  <a:lnTo>
                    <a:pt x="223" y="41"/>
                  </a:lnTo>
                  <a:lnTo>
                    <a:pt x="260" y="23"/>
                  </a:lnTo>
                  <a:lnTo>
                    <a:pt x="299" y="10"/>
                  </a:lnTo>
                  <a:lnTo>
                    <a:pt x="341" y="2"/>
                  </a:lnTo>
                  <a:lnTo>
                    <a:pt x="382" y="0"/>
                  </a:lnTo>
                  <a:lnTo>
                    <a:pt x="424" y="3"/>
                  </a:lnTo>
                  <a:lnTo>
                    <a:pt x="464" y="11"/>
                  </a:lnTo>
                  <a:lnTo>
                    <a:pt x="503" y="25"/>
                  </a:lnTo>
                  <a:lnTo>
                    <a:pt x="541" y="43"/>
                  </a:lnTo>
                  <a:lnTo>
                    <a:pt x="578" y="66"/>
                  </a:lnTo>
                  <a:lnTo>
                    <a:pt x="614" y="94"/>
                  </a:lnTo>
                  <a:lnTo>
                    <a:pt x="646" y="125"/>
                  </a:lnTo>
                  <a:lnTo>
                    <a:pt x="677" y="161"/>
                  </a:lnTo>
                  <a:lnTo>
                    <a:pt x="706" y="200"/>
                  </a:lnTo>
                  <a:lnTo>
                    <a:pt x="731" y="243"/>
                  </a:lnTo>
                  <a:lnTo>
                    <a:pt x="754" y="289"/>
                  </a:lnTo>
                  <a:lnTo>
                    <a:pt x="775" y="337"/>
                  </a:lnTo>
                  <a:lnTo>
                    <a:pt x="791" y="388"/>
                  </a:lnTo>
                  <a:lnTo>
                    <a:pt x="804" y="442"/>
                  </a:lnTo>
                  <a:lnTo>
                    <a:pt x="813" y="497"/>
                  </a:lnTo>
                  <a:close/>
                </a:path>
              </a:pathLst>
            </a:custGeom>
            <a:solidFill>
              <a:srgbClr val="FFD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-1097" y="1160"/>
              <a:ext cx="404" cy="543"/>
            </a:xfrm>
            <a:custGeom>
              <a:avLst/>
              <a:gdLst/>
              <a:ahLst/>
              <a:cxnLst>
                <a:cxn ang="0">
                  <a:pos x="807" y="547"/>
                </a:cxn>
                <a:cxn ang="0">
                  <a:pos x="805" y="655"/>
                </a:cxn>
                <a:cxn ang="0">
                  <a:pos x="786" y="756"/>
                </a:cxn>
                <a:cxn ang="0">
                  <a:pos x="755" y="847"/>
                </a:cxn>
                <a:cxn ang="0">
                  <a:pos x="710" y="928"/>
                </a:cxn>
                <a:cxn ang="0">
                  <a:pos x="655" y="994"/>
                </a:cxn>
                <a:cxn ang="0">
                  <a:pos x="588" y="1044"/>
                </a:cxn>
                <a:cxn ang="0">
                  <a:pos x="513" y="1075"/>
                </a:cxn>
                <a:cxn ang="0">
                  <a:pos x="433" y="1085"/>
                </a:cxn>
                <a:cxn ang="0">
                  <a:pos x="352" y="1074"/>
                </a:cxn>
                <a:cxn ang="0">
                  <a:pos x="276" y="1043"/>
                </a:cxn>
                <a:cxn ang="0">
                  <a:pos x="204" y="993"/>
                </a:cxn>
                <a:cxn ang="0">
                  <a:pos x="141" y="926"/>
                </a:cxn>
                <a:cxn ang="0">
                  <a:pos x="87" y="846"/>
                </a:cxn>
                <a:cxn ang="0">
                  <a:pos x="44" y="752"/>
                </a:cxn>
                <a:cxn ang="0">
                  <a:pos x="15" y="650"/>
                </a:cxn>
                <a:cxn ang="0">
                  <a:pos x="2" y="539"/>
                </a:cxn>
                <a:cxn ang="0">
                  <a:pos x="4" y="432"/>
                </a:cxn>
                <a:cxn ang="0">
                  <a:pos x="21" y="331"/>
                </a:cxn>
                <a:cxn ang="0">
                  <a:pos x="53" y="239"/>
                </a:cxn>
                <a:cxn ang="0">
                  <a:pos x="98" y="159"/>
                </a:cxn>
                <a:cxn ang="0">
                  <a:pos x="154" y="92"/>
                </a:cxn>
                <a:cxn ang="0">
                  <a:pos x="219" y="43"/>
                </a:cxn>
                <a:cxn ang="0">
                  <a:pos x="294" y="11"/>
                </a:cxn>
                <a:cxn ang="0">
                  <a:pos x="376" y="0"/>
                </a:cxn>
                <a:cxn ang="0">
                  <a:pos x="456" y="12"/>
                </a:cxn>
                <a:cxn ang="0">
                  <a:pos x="533" y="44"/>
                </a:cxn>
                <a:cxn ang="0">
                  <a:pos x="603" y="94"/>
                </a:cxn>
                <a:cxn ang="0">
                  <a:pos x="666" y="160"/>
                </a:cxn>
                <a:cxn ang="0">
                  <a:pos x="721" y="241"/>
                </a:cxn>
                <a:cxn ang="0">
                  <a:pos x="763" y="334"/>
                </a:cxn>
                <a:cxn ang="0">
                  <a:pos x="792" y="437"/>
                </a:cxn>
              </a:cxnLst>
              <a:rect l="0" t="0" r="r" b="b"/>
              <a:pathLst>
                <a:path w="807" h="1085">
                  <a:moveTo>
                    <a:pt x="801" y="492"/>
                  </a:moveTo>
                  <a:lnTo>
                    <a:pt x="807" y="547"/>
                  </a:lnTo>
                  <a:lnTo>
                    <a:pt x="807" y="602"/>
                  </a:lnTo>
                  <a:lnTo>
                    <a:pt x="805" y="655"/>
                  </a:lnTo>
                  <a:lnTo>
                    <a:pt x="798" y="706"/>
                  </a:lnTo>
                  <a:lnTo>
                    <a:pt x="786" y="756"/>
                  </a:lnTo>
                  <a:lnTo>
                    <a:pt x="772" y="803"/>
                  </a:lnTo>
                  <a:lnTo>
                    <a:pt x="755" y="847"/>
                  </a:lnTo>
                  <a:lnTo>
                    <a:pt x="734" y="890"/>
                  </a:lnTo>
                  <a:lnTo>
                    <a:pt x="710" y="928"/>
                  </a:lnTo>
                  <a:lnTo>
                    <a:pt x="684" y="962"/>
                  </a:lnTo>
                  <a:lnTo>
                    <a:pt x="655" y="994"/>
                  </a:lnTo>
                  <a:lnTo>
                    <a:pt x="623" y="1021"/>
                  </a:lnTo>
                  <a:lnTo>
                    <a:pt x="588" y="1044"/>
                  </a:lnTo>
                  <a:lnTo>
                    <a:pt x="551" y="1062"/>
                  </a:lnTo>
                  <a:lnTo>
                    <a:pt x="513" y="1075"/>
                  </a:lnTo>
                  <a:lnTo>
                    <a:pt x="473" y="1083"/>
                  </a:lnTo>
                  <a:lnTo>
                    <a:pt x="433" y="1085"/>
                  </a:lnTo>
                  <a:lnTo>
                    <a:pt x="391" y="1083"/>
                  </a:lnTo>
                  <a:lnTo>
                    <a:pt x="352" y="1074"/>
                  </a:lnTo>
                  <a:lnTo>
                    <a:pt x="313" y="1061"/>
                  </a:lnTo>
                  <a:lnTo>
                    <a:pt x="276" y="1043"/>
                  </a:lnTo>
                  <a:lnTo>
                    <a:pt x="239" y="1020"/>
                  </a:lnTo>
                  <a:lnTo>
                    <a:pt x="204" y="993"/>
                  </a:lnTo>
                  <a:lnTo>
                    <a:pt x="172" y="961"/>
                  </a:lnTo>
                  <a:lnTo>
                    <a:pt x="141" y="926"/>
                  </a:lnTo>
                  <a:lnTo>
                    <a:pt x="113" y="888"/>
                  </a:lnTo>
                  <a:lnTo>
                    <a:pt x="87" y="846"/>
                  </a:lnTo>
                  <a:lnTo>
                    <a:pt x="64" y="801"/>
                  </a:lnTo>
                  <a:lnTo>
                    <a:pt x="44" y="752"/>
                  </a:lnTo>
                  <a:lnTo>
                    <a:pt x="28" y="703"/>
                  </a:lnTo>
                  <a:lnTo>
                    <a:pt x="15" y="650"/>
                  </a:lnTo>
                  <a:lnTo>
                    <a:pt x="6" y="595"/>
                  </a:lnTo>
                  <a:lnTo>
                    <a:pt x="2" y="539"/>
                  </a:lnTo>
                  <a:lnTo>
                    <a:pt x="0" y="485"/>
                  </a:lnTo>
                  <a:lnTo>
                    <a:pt x="4" y="432"/>
                  </a:lnTo>
                  <a:lnTo>
                    <a:pt x="11" y="380"/>
                  </a:lnTo>
                  <a:lnTo>
                    <a:pt x="21" y="331"/>
                  </a:lnTo>
                  <a:lnTo>
                    <a:pt x="36" y="284"/>
                  </a:lnTo>
                  <a:lnTo>
                    <a:pt x="53" y="239"/>
                  </a:lnTo>
                  <a:lnTo>
                    <a:pt x="74" y="197"/>
                  </a:lnTo>
                  <a:lnTo>
                    <a:pt x="98" y="159"/>
                  </a:lnTo>
                  <a:lnTo>
                    <a:pt x="125" y="124"/>
                  </a:lnTo>
                  <a:lnTo>
                    <a:pt x="154" y="92"/>
                  </a:lnTo>
                  <a:lnTo>
                    <a:pt x="186" y="65"/>
                  </a:lnTo>
                  <a:lnTo>
                    <a:pt x="219" y="43"/>
                  </a:lnTo>
                  <a:lnTo>
                    <a:pt x="256" y="24"/>
                  </a:lnTo>
                  <a:lnTo>
                    <a:pt x="294" y="11"/>
                  </a:lnTo>
                  <a:lnTo>
                    <a:pt x="335" y="3"/>
                  </a:lnTo>
                  <a:lnTo>
                    <a:pt x="376" y="0"/>
                  </a:lnTo>
                  <a:lnTo>
                    <a:pt x="416" y="4"/>
                  </a:lnTo>
                  <a:lnTo>
                    <a:pt x="456" y="12"/>
                  </a:lnTo>
                  <a:lnTo>
                    <a:pt x="495" y="26"/>
                  </a:lnTo>
                  <a:lnTo>
                    <a:pt x="533" y="44"/>
                  </a:lnTo>
                  <a:lnTo>
                    <a:pt x="569" y="67"/>
                  </a:lnTo>
                  <a:lnTo>
                    <a:pt x="603" y="94"/>
                  </a:lnTo>
                  <a:lnTo>
                    <a:pt x="636" y="125"/>
                  </a:lnTo>
                  <a:lnTo>
                    <a:pt x="666" y="160"/>
                  </a:lnTo>
                  <a:lnTo>
                    <a:pt x="695" y="198"/>
                  </a:lnTo>
                  <a:lnTo>
                    <a:pt x="721" y="241"/>
                  </a:lnTo>
                  <a:lnTo>
                    <a:pt x="744" y="286"/>
                  </a:lnTo>
                  <a:lnTo>
                    <a:pt x="763" y="334"/>
                  </a:lnTo>
                  <a:lnTo>
                    <a:pt x="779" y="384"/>
                  </a:lnTo>
                  <a:lnTo>
                    <a:pt x="792" y="437"/>
                  </a:lnTo>
                  <a:lnTo>
                    <a:pt x="801" y="49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-1093" y="1164"/>
              <a:ext cx="397" cy="536"/>
            </a:xfrm>
            <a:custGeom>
              <a:avLst/>
              <a:gdLst/>
              <a:ahLst/>
              <a:cxnLst>
                <a:cxn ang="0">
                  <a:pos x="793" y="540"/>
                </a:cxn>
                <a:cxn ang="0">
                  <a:pos x="792" y="646"/>
                </a:cxn>
                <a:cxn ang="0">
                  <a:pos x="775" y="745"/>
                </a:cxn>
                <a:cxn ang="0">
                  <a:pos x="744" y="836"/>
                </a:cxn>
                <a:cxn ang="0">
                  <a:pos x="700" y="916"/>
                </a:cxn>
                <a:cxn ang="0">
                  <a:pos x="644" y="982"/>
                </a:cxn>
                <a:cxn ang="0">
                  <a:pos x="580" y="1031"/>
                </a:cxn>
                <a:cxn ang="0">
                  <a:pos x="506" y="1062"/>
                </a:cxn>
                <a:cxn ang="0">
                  <a:pos x="427" y="1073"/>
                </a:cxn>
                <a:cxn ang="0">
                  <a:pos x="347" y="1061"/>
                </a:cxn>
                <a:cxn ang="0">
                  <a:pos x="272" y="1030"/>
                </a:cxn>
                <a:cxn ang="0">
                  <a:pos x="202" y="980"/>
                </a:cxn>
                <a:cxn ang="0">
                  <a:pos x="140" y="915"/>
                </a:cxn>
                <a:cxn ang="0">
                  <a:pos x="87" y="835"/>
                </a:cxn>
                <a:cxn ang="0">
                  <a:pos x="44" y="744"/>
                </a:cxn>
                <a:cxn ang="0">
                  <a:pos x="15" y="642"/>
                </a:cxn>
                <a:cxn ang="0">
                  <a:pos x="0" y="532"/>
                </a:cxn>
                <a:cxn ang="0">
                  <a:pos x="3" y="426"/>
                </a:cxn>
                <a:cxn ang="0">
                  <a:pos x="20" y="327"/>
                </a:cxn>
                <a:cxn ang="0">
                  <a:pos x="51" y="236"/>
                </a:cxn>
                <a:cxn ang="0">
                  <a:pos x="94" y="157"/>
                </a:cxn>
                <a:cxn ang="0">
                  <a:pos x="149" y="91"/>
                </a:cxn>
                <a:cxn ang="0">
                  <a:pos x="215" y="42"/>
                </a:cxn>
                <a:cxn ang="0">
                  <a:pos x="288" y="11"/>
                </a:cxn>
                <a:cxn ang="0">
                  <a:pos x="368" y="0"/>
                </a:cxn>
                <a:cxn ang="0">
                  <a:pos x="446" y="12"/>
                </a:cxn>
                <a:cxn ang="0">
                  <a:pos x="522" y="43"/>
                </a:cxn>
                <a:cxn ang="0">
                  <a:pos x="591" y="92"/>
                </a:cxn>
                <a:cxn ang="0">
                  <a:pos x="655" y="158"/>
                </a:cxn>
                <a:cxn ang="0">
                  <a:pos x="708" y="237"/>
                </a:cxn>
                <a:cxn ang="0">
                  <a:pos x="749" y="328"/>
                </a:cxn>
                <a:cxn ang="0">
                  <a:pos x="779" y="431"/>
                </a:cxn>
              </a:cxnLst>
              <a:rect l="0" t="0" r="r" b="b"/>
              <a:pathLst>
                <a:path w="794" h="1073">
                  <a:moveTo>
                    <a:pt x="788" y="485"/>
                  </a:moveTo>
                  <a:lnTo>
                    <a:pt x="793" y="540"/>
                  </a:lnTo>
                  <a:lnTo>
                    <a:pt x="794" y="593"/>
                  </a:lnTo>
                  <a:lnTo>
                    <a:pt x="792" y="646"/>
                  </a:lnTo>
                  <a:lnTo>
                    <a:pt x="785" y="697"/>
                  </a:lnTo>
                  <a:lnTo>
                    <a:pt x="775" y="745"/>
                  </a:lnTo>
                  <a:lnTo>
                    <a:pt x="761" y="793"/>
                  </a:lnTo>
                  <a:lnTo>
                    <a:pt x="744" y="836"/>
                  </a:lnTo>
                  <a:lnTo>
                    <a:pt x="723" y="878"/>
                  </a:lnTo>
                  <a:lnTo>
                    <a:pt x="700" y="916"/>
                  </a:lnTo>
                  <a:lnTo>
                    <a:pt x="673" y="950"/>
                  </a:lnTo>
                  <a:lnTo>
                    <a:pt x="644" y="982"/>
                  </a:lnTo>
                  <a:lnTo>
                    <a:pt x="613" y="1008"/>
                  </a:lnTo>
                  <a:lnTo>
                    <a:pt x="580" y="1031"/>
                  </a:lnTo>
                  <a:lnTo>
                    <a:pt x="544" y="1048"/>
                  </a:lnTo>
                  <a:lnTo>
                    <a:pt x="506" y="1062"/>
                  </a:lnTo>
                  <a:lnTo>
                    <a:pt x="467" y="1070"/>
                  </a:lnTo>
                  <a:lnTo>
                    <a:pt x="427" y="1073"/>
                  </a:lnTo>
                  <a:lnTo>
                    <a:pt x="386" y="1069"/>
                  </a:lnTo>
                  <a:lnTo>
                    <a:pt x="347" y="1061"/>
                  </a:lnTo>
                  <a:lnTo>
                    <a:pt x="309" y="1048"/>
                  </a:lnTo>
                  <a:lnTo>
                    <a:pt x="272" y="1030"/>
                  </a:lnTo>
                  <a:lnTo>
                    <a:pt x="237" y="1007"/>
                  </a:lnTo>
                  <a:lnTo>
                    <a:pt x="202" y="980"/>
                  </a:lnTo>
                  <a:lnTo>
                    <a:pt x="170" y="949"/>
                  </a:lnTo>
                  <a:lnTo>
                    <a:pt x="140" y="915"/>
                  </a:lnTo>
                  <a:lnTo>
                    <a:pt x="111" y="877"/>
                  </a:lnTo>
                  <a:lnTo>
                    <a:pt x="87" y="835"/>
                  </a:lnTo>
                  <a:lnTo>
                    <a:pt x="64" y="792"/>
                  </a:lnTo>
                  <a:lnTo>
                    <a:pt x="44" y="744"/>
                  </a:lnTo>
                  <a:lnTo>
                    <a:pt x="28" y="694"/>
                  </a:lnTo>
                  <a:lnTo>
                    <a:pt x="15" y="642"/>
                  </a:lnTo>
                  <a:lnTo>
                    <a:pt x="6" y="588"/>
                  </a:lnTo>
                  <a:lnTo>
                    <a:pt x="0" y="532"/>
                  </a:lnTo>
                  <a:lnTo>
                    <a:pt x="0" y="479"/>
                  </a:lnTo>
                  <a:lnTo>
                    <a:pt x="3" y="426"/>
                  </a:lnTo>
                  <a:lnTo>
                    <a:pt x="10" y="376"/>
                  </a:lnTo>
                  <a:lnTo>
                    <a:pt x="20" y="327"/>
                  </a:lnTo>
                  <a:lnTo>
                    <a:pt x="34" y="280"/>
                  </a:lnTo>
                  <a:lnTo>
                    <a:pt x="51" y="236"/>
                  </a:lnTo>
                  <a:lnTo>
                    <a:pt x="71" y="195"/>
                  </a:lnTo>
                  <a:lnTo>
                    <a:pt x="94" y="157"/>
                  </a:lnTo>
                  <a:lnTo>
                    <a:pt x="120" y="122"/>
                  </a:lnTo>
                  <a:lnTo>
                    <a:pt x="149" y="91"/>
                  </a:lnTo>
                  <a:lnTo>
                    <a:pt x="180" y="65"/>
                  </a:lnTo>
                  <a:lnTo>
                    <a:pt x="215" y="42"/>
                  </a:lnTo>
                  <a:lnTo>
                    <a:pt x="250" y="24"/>
                  </a:lnTo>
                  <a:lnTo>
                    <a:pt x="288" y="11"/>
                  </a:lnTo>
                  <a:lnTo>
                    <a:pt x="328" y="2"/>
                  </a:lnTo>
                  <a:lnTo>
                    <a:pt x="368" y="0"/>
                  </a:lnTo>
                  <a:lnTo>
                    <a:pt x="407" y="4"/>
                  </a:lnTo>
                  <a:lnTo>
                    <a:pt x="446" y="12"/>
                  </a:lnTo>
                  <a:lnTo>
                    <a:pt x="485" y="24"/>
                  </a:lnTo>
                  <a:lnTo>
                    <a:pt x="522" y="43"/>
                  </a:lnTo>
                  <a:lnTo>
                    <a:pt x="558" y="66"/>
                  </a:lnTo>
                  <a:lnTo>
                    <a:pt x="591" y="92"/>
                  </a:lnTo>
                  <a:lnTo>
                    <a:pt x="624" y="122"/>
                  </a:lnTo>
                  <a:lnTo>
                    <a:pt x="655" y="158"/>
                  </a:lnTo>
                  <a:lnTo>
                    <a:pt x="682" y="196"/>
                  </a:lnTo>
                  <a:lnTo>
                    <a:pt x="708" y="237"/>
                  </a:lnTo>
                  <a:lnTo>
                    <a:pt x="730" y="281"/>
                  </a:lnTo>
                  <a:lnTo>
                    <a:pt x="749" y="328"/>
                  </a:lnTo>
                  <a:lnTo>
                    <a:pt x="767" y="379"/>
                  </a:lnTo>
                  <a:lnTo>
                    <a:pt x="779" y="431"/>
                  </a:lnTo>
                  <a:lnTo>
                    <a:pt x="788" y="48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-1090" y="1167"/>
              <a:ext cx="391" cy="529"/>
            </a:xfrm>
            <a:custGeom>
              <a:avLst/>
              <a:gdLst/>
              <a:ahLst/>
              <a:cxnLst>
                <a:cxn ang="0">
                  <a:pos x="781" y="532"/>
                </a:cxn>
                <a:cxn ang="0">
                  <a:pos x="779" y="637"/>
                </a:cxn>
                <a:cxn ang="0">
                  <a:pos x="763" y="735"/>
                </a:cxn>
                <a:cxn ang="0">
                  <a:pos x="733" y="825"/>
                </a:cxn>
                <a:cxn ang="0">
                  <a:pos x="690" y="903"/>
                </a:cxn>
                <a:cxn ang="0">
                  <a:pos x="636" y="968"/>
                </a:cxn>
                <a:cxn ang="0">
                  <a:pos x="573" y="1017"/>
                </a:cxn>
                <a:cxn ang="0">
                  <a:pos x="501" y="1048"/>
                </a:cxn>
                <a:cxn ang="0">
                  <a:pos x="422" y="1059"/>
                </a:cxn>
                <a:cxn ang="0">
                  <a:pos x="345" y="1048"/>
                </a:cxn>
                <a:cxn ang="0">
                  <a:pos x="270" y="1017"/>
                </a:cxn>
                <a:cxn ang="0">
                  <a:pos x="201" y="969"/>
                </a:cxn>
                <a:cxn ang="0">
                  <a:pos x="138" y="904"/>
                </a:cxn>
                <a:cxn ang="0">
                  <a:pos x="87" y="826"/>
                </a:cxn>
                <a:cxn ang="0">
                  <a:pos x="44" y="735"/>
                </a:cxn>
                <a:cxn ang="0">
                  <a:pos x="15" y="635"/>
                </a:cxn>
                <a:cxn ang="0">
                  <a:pos x="1" y="526"/>
                </a:cxn>
                <a:cxn ang="0">
                  <a:pos x="2" y="422"/>
                </a:cxn>
                <a:cxn ang="0">
                  <a:pos x="20" y="324"/>
                </a:cxn>
                <a:cxn ang="0">
                  <a:pos x="50" y="234"/>
                </a:cxn>
                <a:cxn ang="0">
                  <a:pos x="92" y="156"/>
                </a:cxn>
                <a:cxn ang="0">
                  <a:pos x="146" y="91"/>
                </a:cxn>
                <a:cxn ang="0">
                  <a:pos x="210" y="42"/>
                </a:cxn>
                <a:cxn ang="0">
                  <a:pos x="281" y="10"/>
                </a:cxn>
                <a:cxn ang="0">
                  <a:pos x="361" y="0"/>
                </a:cxn>
                <a:cxn ang="0">
                  <a:pos x="438" y="10"/>
                </a:cxn>
                <a:cxn ang="0">
                  <a:pos x="513" y="42"/>
                </a:cxn>
                <a:cxn ang="0">
                  <a:pos x="582" y="90"/>
                </a:cxn>
                <a:cxn ang="0">
                  <a:pos x="643" y="154"/>
                </a:cxn>
                <a:cxn ang="0">
                  <a:pos x="696" y="233"/>
                </a:cxn>
                <a:cxn ang="0">
                  <a:pos x="738" y="324"/>
                </a:cxn>
                <a:cxn ang="0">
                  <a:pos x="766" y="424"/>
                </a:cxn>
              </a:cxnLst>
              <a:rect l="0" t="0" r="r" b="b"/>
              <a:pathLst>
                <a:path w="782" h="1059">
                  <a:moveTo>
                    <a:pt x="776" y="478"/>
                  </a:moveTo>
                  <a:lnTo>
                    <a:pt x="781" y="532"/>
                  </a:lnTo>
                  <a:lnTo>
                    <a:pt x="782" y="585"/>
                  </a:lnTo>
                  <a:lnTo>
                    <a:pt x="779" y="637"/>
                  </a:lnTo>
                  <a:lnTo>
                    <a:pt x="773" y="687"/>
                  </a:lnTo>
                  <a:lnTo>
                    <a:pt x="763" y="735"/>
                  </a:lnTo>
                  <a:lnTo>
                    <a:pt x="749" y="781"/>
                  </a:lnTo>
                  <a:lnTo>
                    <a:pt x="733" y="825"/>
                  </a:lnTo>
                  <a:lnTo>
                    <a:pt x="713" y="865"/>
                  </a:lnTo>
                  <a:lnTo>
                    <a:pt x="690" y="903"/>
                  </a:lnTo>
                  <a:lnTo>
                    <a:pt x="665" y="938"/>
                  </a:lnTo>
                  <a:lnTo>
                    <a:pt x="636" y="968"/>
                  </a:lnTo>
                  <a:lnTo>
                    <a:pt x="606" y="994"/>
                  </a:lnTo>
                  <a:lnTo>
                    <a:pt x="573" y="1017"/>
                  </a:lnTo>
                  <a:lnTo>
                    <a:pt x="538" y="1036"/>
                  </a:lnTo>
                  <a:lnTo>
                    <a:pt x="501" y="1048"/>
                  </a:lnTo>
                  <a:lnTo>
                    <a:pt x="462" y="1056"/>
                  </a:lnTo>
                  <a:lnTo>
                    <a:pt x="422" y="1059"/>
                  </a:lnTo>
                  <a:lnTo>
                    <a:pt x="383" y="1056"/>
                  </a:lnTo>
                  <a:lnTo>
                    <a:pt x="345" y="1048"/>
                  </a:lnTo>
                  <a:lnTo>
                    <a:pt x="307" y="1036"/>
                  </a:lnTo>
                  <a:lnTo>
                    <a:pt x="270" y="1017"/>
                  </a:lnTo>
                  <a:lnTo>
                    <a:pt x="234" y="995"/>
                  </a:lnTo>
                  <a:lnTo>
                    <a:pt x="201" y="969"/>
                  </a:lnTo>
                  <a:lnTo>
                    <a:pt x="168" y="939"/>
                  </a:lnTo>
                  <a:lnTo>
                    <a:pt x="138" y="904"/>
                  </a:lnTo>
                  <a:lnTo>
                    <a:pt x="111" y="866"/>
                  </a:lnTo>
                  <a:lnTo>
                    <a:pt x="87" y="826"/>
                  </a:lnTo>
                  <a:lnTo>
                    <a:pt x="64" y="782"/>
                  </a:lnTo>
                  <a:lnTo>
                    <a:pt x="44" y="735"/>
                  </a:lnTo>
                  <a:lnTo>
                    <a:pt x="28" y="685"/>
                  </a:lnTo>
                  <a:lnTo>
                    <a:pt x="15" y="635"/>
                  </a:lnTo>
                  <a:lnTo>
                    <a:pt x="6" y="581"/>
                  </a:lnTo>
                  <a:lnTo>
                    <a:pt x="1" y="526"/>
                  </a:lnTo>
                  <a:lnTo>
                    <a:pt x="0" y="474"/>
                  </a:lnTo>
                  <a:lnTo>
                    <a:pt x="2" y="422"/>
                  </a:lnTo>
                  <a:lnTo>
                    <a:pt x="9" y="372"/>
                  </a:lnTo>
                  <a:lnTo>
                    <a:pt x="20" y="324"/>
                  </a:lnTo>
                  <a:lnTo>
                    <a:pt x="32" y="278"/>
                  </a:lnTo>
                  <a:lnTo>
                    <a:pt x="50" y="234"/>
                  </a:lnTo>
                  <a:lnTo>
                    <a:pt x="69" y="194"/>
                  </a:lnTo>
                  <a:lnTo>
                    <a:pt x="92" y="156"/>
                  </a:lnTo>
                  <a:lnTo>
                    <a:pt x="118" y="121"/>
                  </a:lnTo>
                  <a:lnTo>
                    <a:pt x="146" y="91"/>
                  </a:lnTo>
                  <a:lnTo>
                    <a:pt x="176" y="65"/>
                  </a:lnTo>
                  <a:lnTo>
                    <a:pt x="210" y="42"/>
                  </a:lnTo>
                  <a:lnTo>
                    <a:pt x="244" y="23"/>
                  </a:lnTo>
                  <a:lnTo>
                    <a:pt x="281" y="10"/>
                  </a:lnTo>
                  <a:lnTo>
                    <a:pt x="320" y="2"/>
                  </a:lnTo>
                  <a:lnTo>
                    <a:pt x="361" y="0"/>
                  </a:lnTo>
                  <a:lnTo>
                    <a:pt x="400" y="2"/>
                  </a:lnTo>
                  <a:lnTo>
                    <a:pt x="438" y="10"/>
                  </a:lnTo>
                  <a:lnTo>
                    <a:pt x="476" y="23"/>
                  </a:lnTo>
                  <a:lnTo>
                    <a:pt x="513" y="42"/>
                  </a:lnTo>
                  <a:lnTo>
                    <a:pt x="549" y="63"/>
                  </a:lnTo>
                  <a:lnTo>
                    <a:pt x="582" y="90"/>
                  </a:lnTo>
                  <a:lnTo>
                    <a:pt x="614" y="120"/>
                  </a:lnTo>
                  <a:lnTo>
                    <a:pt x="643" y="154"/>
                  </a:lnTo>
                  <a:lnTo>
                    <a:pt x="671" y="192"/>
                  </a:lnTo>
                  <a:lnTo>
                    <a:pt x="696" y="233"/>
                  </a:lnTo>
                  <a:lnTo>
                    <a:pt x="718" y="277"/>
                  </a:lnTo>
                  <a:lnTo>
                    <a:pt x="738" y="324"/>
                  </a:lnTo>
                  <a:lnTo>
                    <a:pt x="754" y="373"/>
                  </a:lnTo>
                  <a:lnTo>
                    <a:pt x="766" y="424"/>
                  </a:lnTo>
                  <a:lnTo>
                    <a:pt x="776" y="47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-1088" y="1170"/>
              <a:ext cx="386" cy="523"/>
            </a:xfrm>
            <a:custGeom>
              <a:avLst/>
              <a:gdLst/>
              <a:ahLst/>
              <a:cxnLst>
                <a:cxn ang="0">
                  <a:pos x="770" y="524"/>
                </a:cxn>
                <a:cxn ang="0">
                  <a:pos x="768" y="628"/>
                </a:cxn>
                <a:cxn ang="0">
                  <a:pos x="752" y="725"/>
                </a:cxn>
                <a:cxn ang="0">
                  <a:pos x="722" y="813"/>
                </a:cxn>
                <a:cxn ang="0">
                  <a:pos x="681" y="890"/>
                </a:cxn>
                <a:cxn ang="0">
                  <a:pos x="628" y="955"/>
                </a:cxn>
                <a:cxn ang="0">
                  <a:pos x="566" y="1003"/>
                </a:cxn>
                <a:cxn ang="0">
                  <a:pos x="494" y="1034"/>
                </a:cxn>
                <a:cxn ang="0">
                  <a:pos x="417" y="1045"/>
                </a:cxn>
                <a:cxn ang="0">
                  <a:pos x="341" y="1034"/>
                </a:cxn>
                <a:cxn ang="0">
                  <a:pos x="267" y="1004"/>
                </a:cxn>
                <a:cxn ang="0">
                  <a:pos x="199" y="957"/>
                </a:cxn>
                <a:cxn ang="0">
                  <a:pos x="138" y="893"/>
                </a:cxn>
                <a:cxn ang="0">
                  <a:pos x="86" y="816"/>
                </a:cxn>
                <a:cxn ang="0">
                  <a:pos x="45" y="727"/>
                </a:cxn>
                <a:cxn ang="0">
                  <a:pos x="16" y="627"/>
                </a:cxn>
                <a:cxn ang="0">
                  <a:pos x="1" y="521"/>
                </a:cxn>
                <a:cxn ang="0">
                  <a:pos x="2" y="417"/>
                </a:cxn>
                <a:cxn ang="0">
                  <a:pos x="18" y="320"/>
                </a:cxn>
                <a:cxn ang="0">
                  <a:pos x="48" y="232"/>
                </a:cxn>
                <a:cxn ang="0">
                  <a:pos x="90" y="154"/>
                </a:cxn>
                <a:cxn ang="0">
                  <a:pos x="143" y="90"/>
                </a:cxn>
                <a:cxn ang="0">
                  <a:pos x="205" y="41"/>
                </a:cxn>
                <a:cxn ang="0">
                  <a:pos x="276" y="10"/>
                </a:cxn>
                <a:cxn ang="0">
                  <a:pos x="354" y="0"/>
                </a:cxn>
                <a:cxn ang="0">
                  <a:pos x="430" y="10"/>
                </a:cxn>
                <a:cxn ang="0">
                  <a:pos x="503" y="40"/>
                </a:cxn>
                <a:cxn ang="0">
                  <a:pos x="571" y="88"/>
                </a:cxn>
                <a:cxn ang="0">
                  <a:pos x="632" y="151"/>
                </a:cxn>
                <a:cxn ang="0">
                  <a:pos x="684" y="228"/>
                </a:cxn>
                <a:cxn ang="0">
                  <a:pos x="726" y="318"/>
                </a:cxn>
                <a:cxn ang="0">
                  <a:pos x="755" y="417"/>
                </a:cxn>
              </a:cxnLst>
              <a:rect l="0" t="0" r="r" b="b"/>
              <a:pathLst>
                <a:path w="771" h="1045">
                  <a:moveTo>
                    <a:pt x="764" y="470"/>
                  </a:moveTo>
                  <a:lnTo>
                    <a:pt x="770" y="524"/>
                  </a:lnTo>
                  <a:lnTo>
                    <a:pt x="771" y="576"/>
                  </a:lnTo>
                  <a:lnTo>
                    <a:pt x="768" y="628"/>
                  </a:lnTo>
                  <a:lnTo>
                    <a:pt x="762" y="677"/>
                  </a:lnTo>
                  <a:lnTo>
                    <a:pt x="752" y="725"/>
                  </a:lnTo>
                  <a:lnTo>
                    <a:pt x="738" y="771"/>
                  </a:lnTo>
                  <a:lnTo>
                    <a:pt x="722" y="813"/>
                  </a:lnTo>
                  <a:lnTo>
                    <a:pt x="704" y="854"/>
                  </a:lnTo>
                  <a:lnTo>
                    <a:pt x="681" y="890"/>
                  </a:lnTo>
                  <a:lnTo>
                    <a:pt x="656" y="925"/>
                  </a:lnTo>
                  <a:lnTo>
                    <a:pt x="628" y="955"/>
                  </a:lnTo>
                  <a:lnTo>
                    <a:pt x="598" y="981"/>
                  </a:lnTo>
                  <a:lnTo>
                    <a:pt x="566" y="1003"/>
                  </a:lnTo>
                  <a:lnTo>
                    <a:pt x="531" y="1022"/>
                  </a:lnTo>
                  <a:lnTo>
                    <a:pt x="494" y="1034"/>
                  </a:lnTo>
                  <a:lnTo>
                    <a:pt x="456" y="1042"/>
                  </a:lnTo>
                  <a:lnTo>
                    <a:pt x="417" y="1045"/>
                  </a:lnTo>
                  <a:lnTo>
                    <a:pt x="379" y="1042"/>
                  </a:lnTo>
                  <a:lnTo>
                    <a:pt x="341" y="1034"/>
                  </a:lnTo>
                  <a:lnTo>
                    <a:pt x="303" y="1022"/>
                  </a:lnTo>
                  <a:lnTo>
                    <a:pt x="267" y="1004"/>
                  </a:lnTo>
                  <a:lnTo>
                    <a:pt x="233" y="983"/>
                  </a:lnTo>
                  <a:lnTo>
                    <a:pt x="199" y="957"/>
                  </a:lnTo>
                  <a:lnTo>
                    <a:pt x="168" y="927"/>
                  </a:lnTo>
                  <a:lnTo>
                    <a:pt x="138" y="893"/>
                  </a:lnTo>
                  <a:lnTo>
                    <a:pt x="112" y="856"/>
                  </a:lnTo>
                  <a:lnTo>
                    <a:pt x="86" y="816"/>
                  </a:lnTo>
                  <a:lnTo>
                    <a:pt x="64" y="773"/>
                  </a:lnTo>
                  <a:lnTo>
                    <a:pt x="45" y="727"/>
                  </a:lnTo>
                  <a:lnTo>
                    <a:pt x="29" y="677"/>
                  </a:lnTo>
                  <a:lnTo>
                    <a:pt x="16" y="627"/>
                  </a:lnTo>
                  <a:lnTo>
                    <a:pt x="7" y="574"/>
                  </a:lnTo>
                  <a:lnTo>
                    <a:pt x="1" y="521"/>
                  </a:lnTo>
                  <a:lnTo>
                    <a:pt x="0" y="468"/>
                  </a:lnTo>
                  <a:lnTo>
                    <a:pt x="2" y="417"/>
                  </a:lnTo>
                  <a:lnTo>
                    <a:pt x="9" y="367"/>
                  </a:lnTo>
                  <a:lnTo>
                    <a:pt x="18" y="320"/>
                  </a:lnTo>
                  <a:lnTo>
                    <a:pt x="32" y="274"/>
                  </a:lnTo>
                  <a:lnTo>
                    <a:pt x="48" y="232"/>
                  </a:lnTo>
                  <a:lnTo>
                    <a:pt x="68" y="191"/>
                  </a:lnTo>
                  <a:lnTo>
                    <a:pt x="90" y="154"/>
                  </a:lnTo>
                  <a:lnTo>
                    <a:pt x="115" y="120"/>
                  </a:lnTo>
                  <a:lnTo>
                    <a:pt x="143" y="90"/>
                  </a:lnTo>
                  <a:lnTo>
                    <a:pt x="173" y="63"/>
                  </a:lnTo>
                  <a:lnTo>
                    <a:pt x="205" y="41"/>
                  </a:lnTo>
                  <a:lnTo>
                    <a:pt x="240" y="23"/>
                  </a:lnTo>
                  <a:lnTo>
                    <a:pt x="276" y="10"/>
                  </a:lnTo>
                  <a:lnTo>
                    <a:pt x="314" y="2"/>
                  </a:lnTo>
                  <a:lnTo>
                    <a:pt x="354" y="0"/>
                  </a:lnTo>
                  <a:lnTo>
                    <a:pt x="392" y="2"/>
                  </a:lnTo>
                  <a:lnTo>
                    <a:pt x="430" y="10"/>
                  </a:lnTo>
                  <a:lnTo>
                    <a:pt x="468" y="23"/>
                  </a:lnTo>
                  <a:lnTo>
                    <a:pt x="503" y="40"/>
                  </a:lnTo>
                  <a:lnTo>
                    <a:pt x="538" y="62"/>
                  </a:lnTo>
                  <a:lnTo>
                    <a:pt x="571" y="88"/>
                  </a:lnTo>
                  <a:lnTo>
                    <a:pt x="603" y="117"/>
                  </a:lnTo>
                  <a:lnTo>
                    <a:pt x="632" y="151"/>
                  </a:lnTo>
                  <a:lnTo>
                    <a:pt x="659" y="189"/>
                  </a:lnTo>
                  <a:lnTo>
                    <a:pt x="684" y="228"/>
                  </a:lnTo>
                  <a:lnTo>
                    <a:pt x="706" y="272"/>
                  </a:lnTo>
                  <a:lnTo>
                    <a:pt x="726" y="318"/>
                  </a:lnTo>
                  <a:lnTo>
                    <a:pt x="742" y="366"/>
                  </a:lnTo>
                  <a:lnTo>
                    <a:pt x="755" y="417"/>
                  </a:lnTo>
                  <a:lnTo>
                    <a:pt x="764" y="47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-1085" y="1174"/>
              <a:ext cx="379" cy="515"/>
            </a:xfrm>
            <a:custGeom>
              <a:avLst/>
              <a:gdLst/>
              <a:ahLst/>
              <a:cxnLst>
                <a:cxn ang="0">
                  <a:pos x="757" y="516"/>
                </a:cxn>
                <a:cxn ang="0">
                  <a:pos x="756" y="618"/>
                </a:cxn>
                <a:cxn ang="0">
                  <a:pos x="741" y="714"/>
                </a:cxn>
                <a:cxn ang="0">
                  <a:pos x="712" y="802"/>
                </a:cxn>
                <a:cxn ang="0">
                  <a:pos x="671" y="878"/>
                </a:cxn>
                <a:cxn ang="0">
                  <a:pos x="620" y="942"/>
                </a:cxn>
                <a:cxn ang="0">
                  <a:pos x="558" y="989"/>
                </a:cxn>
                <a:cxn ang="0">
                  <a:pos x="489" y="1020"/>
                </a:cxn>
                <a:cxn ang="0">
                  <a:pos x="413" y="1031"/>
                </a:cxn>
                <a:cxn ang="0">
                  <a:pos x="337" y="1020"/>
                </a:cxn>
                <a:cxn ang="0">
                  <a:pos x="266" y="992"/>
                </a:cxn>
                <a:cxn ang="0">
                  <a:pos x="198" y="944"/>
                </a:cxn>
                <a:cxn ang="0">
                  <a:pos x="138" y="882"/>
                </a:cxn>
                <a:cxn ang="0">
                  <a:pos x="86" y="806"/>
                </a:cxn>
                <a:cxn ang="0">
                  <a:pos x="45" y="718"/>
                </a:cxn>
                <a:cxn ang="0">
                  <a:pos x="16" y="620"/>
                </a:cxn>
                <a:cxn ang="0">
                  <a:pos x="1" y="515"/>
                </a:cxn>
                <a:cxn ang="0">
                  <a:pos x="2" y="412"/>
                </a:cxn>
                <a:cxn ang="0">
                  <a:pos x="18" y="317"/>
                </a:cxn>
                <a:cxn ang="0">
                  <a:pos x="47" y="229"/>
                </a:cxn>
                <a:cxn ang="0">
                  <a:pos x="87" y="152"/>
                </a:cxn>
                <a:cxn ang="0">
                  <a:pos x="139" y="89"/>
                </a:cxn>
                <a:cxn ang="0">
                  <a:pos x="200" y="40"/>
                </a:cxn>
                <a:cxn ang="0">
                  <a:pos x="269" y="10"/>
                </a:cxn>
                <a:cxn ang="0">
                  <a:pos x="345" y="0"/>
                </a:cxn>
                <a:cxn ang="0">
                  <a:pos x="421" y="9"/>
                </a:cxn>
                <a:cxn ang="0">
                  <a:pos x="493" y="39"/>
                </a:cxn>
                <a:cxn ang="0">
                  <a:pos x="561" y="85"/>
                </a:cxn>
                <a:cxn ang="0">
                  <a:pos x="621" y="148"/>
                </a:cxn>
                <a:cxn ang="0">
                  <a:pos x="671" y="225"/>
                </a:cxn>
                <a:cxn ang="0">
                  <a:pos x="713" y="313"/>
                </a:cxn>
                <a:cxn ang="0">
                  <a:pos x="742" y="411"/>
                </a:cxn>
              </a:cxnLst>
              <a:rect l="0" t="0" r="r" b="b"/>
              <a:pathLst>
                <a:path w="758" h="1031">
                  <a:moveTo>
                    <a:pt x="751" y="463"/>
                  </a:moveTo>
                  <a:lnTo>
                    <a:pt x="757" y="516"/>
                  </a:lnTo>
                  <a:lnTo>
                    <a:pt x="758" y="568"/>
                  </a:lnTo>
                  <a:lnTo>
                    <a:pt x="756" y="618"/>
                  </a:lnTo>
                  <a:lnTo>
                    <a:pt x="750" y="667"/>
                  </a:lnTo>
                  <a:lnTo>
                    <a:pt x="741" y="714"/>
                  </a:lnTo>
                  <a:lnTo>
                    <a:pt x="728" y="759"/>
                  </a:lnTo>
                  <a:lnTo>
                    <a:pt x="712" y="802"/>
                  </a:lnTo>
                  <a:lnTo>
                    <a:pt x="693" y="841"/>
                  </a:lnTo>
                  <a:lnTo>
                    <a:pt x="671" y="878"/>
                  </a:lnTo>
                  <a:lnTo>
                    <a:pt x="647" y="912"/>
                  </a:lnTo>
                  <a:lnTo>
                    <a:pt x="620" y="942"/>
                  </a:lnTo>
                  <a:lnTo>
                    <a:pt x="591" y="967"/>
                  </a:lnTo>
                  <a:lnTo>
                    <a:pt x="558" y="989"/>
                  </a:lnTo>
                  <a:lnTo>
                    <a:pt x="525" y="1008"/>
                  </a:lnTo>
                  <a:lnTo>
                    <a:pt x="489" y="1020"/>
                  </a:lnTo>
                  <a:lnTo>
                    <a:pt x="451" y="1029"/>
                  </a:lnTo>
                  <a:lnTo>
                    <a:pt x="413" y="1031"/>
                  </a:lnTo>
                  <a:lnTo>
                    <a:pt x="375" y="1029"/>
                  </a:lnTo>
                  <a:lnTo>
                    <a:pt x="337" y="1020"/>
                  </a:lnTo>
                  <a:lnTo>
                    <a:pt x="302" y="1009"/>
                  </a:lnTo>
                  <a:lnTo>
                    <a:pt x="266" y="992"/>
                  </a:lnTo>
                  <a:lnTo>
                    <a:pt x="231" y="970"/>
                  </a:lnTo>
                  <a:lnTo>
                    <a:pt x="198" y="944"/>
                  </a:lnTo>
                  <a:lnTo>
                    <a:pt x="167" y="916"/>
                  </a:lnTo>
                  <a:lnTo>
                    <a:pt x="138" y="882"/>
                  </a:lnTo>
                  <a:lnTo>
                    <a:pt x="111" y="845"/>
                  </a:lnTo>
                  <a:lnTo>
                    <a:pt x="86" y="806"/>
                  </a:lnTo>
                  <a:lnTo>
                    <a:pt x="64" y="764"/>
                  </a:lnTo>
                  <a:lnTo>
                    <a:pt x="45" y="718"/>
                  </a:lnTo>
                  <a:lnTo>
                    <a:pt x="28" y="670"/>
                  </a:lnTo>
                  <a:lnTo>
                    <a:pt x="16" y="620"/>
                  </a:lnTo>
                  <a:lnTo>
                    <a:pt x="7" y="568"/>
                  </a:lnTo>
                  <a:lnTo>
                    <a:pt x="1" y="515"/>
                  </a:lnTo>
                  <a:lnTo>
                    <a:pt x="0" y="463"/>
                  </a:lnTo>
                  <a:lnTo>
                    <a:pt x="2" y="412"/>
                  </a:lnTo>
                  <a:lnTo>
                    <a:pt x="8" y="364"/>
                  </a:lnTo>
                  <a:lnTo>
                    <a:pt x="18" y="317"/>
                  </a:lnTo>
                  <a:lnTo>
                    <a:pt x="31" y="272"/>
                  </a:lnTo>
                  <a:lnTo>
                    <a:pt x="47" y="229"/>
                  </a:lnTo>
                  <a:lnTo>
                    <a:pt x="65" y="189"/>
                  </a:lnTo>
                  <a:lnTo>
                    <a:pt x="87" y="152"/>
                  </a:lnTo>
                  <a:lnTo>
                    <a:pt x="111" y="119"/>
                  </a:lnTo>
                  <a:lnTo>
                    <a:pt x="139" y="89"/>
                  </a:lnTo>
                  <a:lnTo>
                    <a:pt x="168" y="63"/>
                  </a:lnTo>
                  <a:lnTo>
                    <a:pt x="200" y="40"/>
                  </a:lnTo>
                  <a:lnTo>
                    <a:pt x="234" y="23"/>
                  </a:lnTo>
                  <a:lnTo>
                    <a:pt x="269" y="10"/>
                  </a:lnTo>
                  <a:lnTo>
                    <a:pt x="307" y="2"/>
                  </a:lnTo>
                  <a:lnTo>
                    <a:pt x="345" y="0"/>
                  </a:lnTo>
                  <a:lnTo>
                    <a:pt x="383" y="2"/>
                  </a:lnTo>
                  <a:lnTo>
                    <a:pt x="421" y="9"/>
                  </a:lnTo>
                  <a:lnTo>
                    <a:pt x="457" y="22"/>
                  </a:lnTo>
                  <a:lnTo>
                    <a:pt x="493" y="39"/>
                  </a:lnTo>
                  <a:lnTo>
                    <a:pt x="527" y="60"/>
                  </a:lnTo>
                  <a:lnTo>
                    <a:pt x="561" y="85"/>
                  </a:lnTo>
                  <a:lnTo>
                    <a:pt x="592" y="115"/>
                  </a:lnTo>
                  <a:lnTo>
                    <a:pt x="621" y="148"/>
                  </a:lnTo>
                  <a:lnTo>
                    <a:pt x="647" y="184"/>
                  </a:lnTo>
                  <a:lnTo>
                    <a:pt x="671" y="225"/>
                  </a:lnTo>
                  <a:lnTo>
                    <a:pt x="694" y="267"/>
                  </a:lnTo>
                  <a:lnTo>
                    <a:pt x="713" y="313"/>
                  </a:lnTo>
                  <a:lnTo>
                    <a:pt x="729" y="360"/>
                  </a:lnTo>
                  <a:lnTo>
                    <a:pt x="742" y="411"/>
                  </a:lnTo>
                  <a:lnTo>
                    <a:pt x="751" y="46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-1081" y="1177"/>
              <a:ext cx="373" cy="510"/>
            </a:xfrm>
            <a:custGeom>
              <a:avLst/>
              <a:gdLst/>
              <a:ahLst/>
              <a:cxnLst>
                <a:cxn ang="0">
                  <a:pos x="744" y="509"/>
                </a:cxn>
                <a:cxn ang="0">
                  <a:pos x="744" y="610"/>
                </a:cxn>
                <a:cxn ang="0">
                  <a:pos x="729" y="705"/>
                </a:cxn>
                <a:cxn ang="0">
                  <a:pos x="701" y="791"/>
                </a:cxn>
                <a:cxn ang="0">
                  <a:pos x="661" y="867"/>
                </a:cxn>
                <a:cxn ang="0">
                  <a:pos x="611" y="930"/>
                </a:cxn>
                <a:cxn ang="0">
                  <a:pos x="550" y="978"/>
                </a:cxn>
                <a:cxn ang="0">
                  <a:pos x="482" y="1009"/>
                </a:cxn>
                <a:cxn ang="0">
                  <a:pos x="407" y="1019"/>
                </a:cxn>
                <a:cxn ang="0">
                  <a:pos x="333" y="1010"/>
                </a:cxn>
                <a:cxn ang="0">
                  <a:pos x="262" y="980"/>
                </a:cxn>
                <a:cxn ang="0">
                  <a:pos x="195" y="934"/>
                </a:cxn>
                <a:cxn ang="0">
                  <a:pos x="137" y="873"/>
                </a:cxn>
                <a:cxn ang="0">
                  <a:pos x="85" y="797"/>
                </a:cxn>
                <a:cxn ang="0">
                  <a:pos x="45" y="710"/>
                </a:cxn>
                <a:cxn ang="0">
                  <a:pos x="16" y="614"/>
                </a:cxn>
                <a:cxn ang="0">
                  <a:pos x="1" y="510"/>
                </a:cxn>
                <a:cxn ang="0">
                  <a:pos x="1" y="409"/>
                </a:cxn>
                <a:cxn ang="0">
                  <a:pos x="16" y="314"/>
                </a:cxn>
                <a:cxn ang="0">
                  <a:pos x="43" y="227"/>
                </a:cxn>
                <a:cxn ang="0">
                  <a:pos x="84" y="152"/>
                </a:cxn>
                <a:cxn ang="0">
                  <a:pos x="133" y="88"/>
                </a:cxn>
                <a:cxn ang="0">
                  <a:pos x="194" y="40"/>
                </a:cxn>
                <a:cxn ang="0">
                  <a:pos x="262" y="10"/>
                </a:cxn>
                <a:cxn ang="0">
                  <a:pos x="337" y="0"/>
                </a:cxn>
                <a:cxn ang="0">
                  <a:pos x="411" y="9"/>
                </a:cxn>
                <a:cxn ang="0">
                  <a:pos x="482" y="39"/>
                </a:cxn>
                <a:cxn ang="0">
                  <a:pos x="548" y="85"/>
                </a:cxn>
                <a:cxn ang="0">
                  <a:pos x="608" y="146"/>
                </a:cxn>
                <a:cxn ang="0">
                  <a:pos x="659" y="222"/>
                </a:cxn>
                <a:cxn ang="0">
                  <a:pos x="700" y="308"/>
                </a:cxn>
                <a:cxn ang="0">
                  <a:pos x="729" y="405"/>
                </a:cxn>
              </a:cxnLst>
              <a:rect l="0" t="0" r="r" b="b"/>
              <a:pathLst>
                <a:path w="745" h="1019">
                  <a:moveTo>
                    <a:pt x="738" y="457"/>
                  </a:moveTo>
                  <a:lnTo>
                    <a:pt x="744" y="509"/>
                  </a:lnTo>
                  <a:lnTo>
                    <a:pt x="745" y="561"/>
                  </a:lnTo>
                  <a:lnTo>
                    <a:pt x="744" y="610"/>
                  </a:lnTo>
                  <a:lnTo>
                    <a:pt x="738" y="659"/>
                  </a:lnTo>
                  <a:lnTo>
                    <a:pt x="729" y="705"/>
                  </a:lnTo>
                  <a:lnTo>
                    <a:pt x="716" y="750"/>
                  </a:lnTo>
                  <a:lnTo>
                    <a:pt x="701" y="791"/>
                  </a:lnTo>
                  <a:lnTo>
                    <a:pt x="683" y="830"/>
                  </a:lnTo>
                  <a:lnTo>
                    <a:pt x="661" y="867"/>
                  </a:lnTo>
                  <a:lnTo>
                    <a:pt x="638" y="900"/>
                  </a:lnTo>
                  <a:lnTo>
                    <a:pt x="611" y="930"/>
                  </a:lnTo>
                  <a:lnTo>
                    <a:pt x="581" y="956"/>
                  </a:lnTo>
                  <a:lnTo>
                    <a:pt x="550" y="978"/>
                  </a:lnTo>
                  <a:lnTo>
                    <a:pt x="518" y="996"/>
                  </a:lnTo>
                  <a:lnTo>
                    <a:pt x="482" y="1009"/>
                  </a:lnTo>
                  <a:lnTo>
                    <a:pt x="445" y="1017"/>
                  </a:lnTo>
                  <a:lnTo>
                    <a:pt x="407" y="1019"/>
                  </a:lnTo>
                  <a:lnTo>
                    <a:pt x="371" y="1017"/>
                  </a:lnTo>
                  <a:lnTo>
                    <a:pt x="333" y="1010"/>
                  </a:lnTo>
                  <a:lnTo>
                    <a:pt x="297" y="997"/>
                  </a:lnTo>
                  <a:lnTo>
                    <a:pt x="262" y="980"/>
                  </a:lnTo>
                  <a:lnTo>
                    <a:pt x="228" y="959"/>
                  </a:lnTo>
                  <a:lnTo>
                    <a:pt x="195" y="934"/>
                  </a:lnTo>
                  <a:lnTo>
                    <a:pt x="165" y="905"/>
                  </a:lnTo>
                  <a:lnTo>
                    <a:pt x="137" y="873"/>
                  </a:lnTo>
                  <a:lnTo>
                    <a:pt x="110" y="836"/>
                  </a:lnTo>
                  <a:lnTo>
                    <a:pt x="85" y="797"/>
                  </a:lnTo>
                  <a:lnTo>
                    <a:pt x="64" y="755"/>
                  </a:lnTo>
                  <a:lnTo>
                    <a:pt x="45" y="710"/>
                  </a:lnTo>
                  <a:lnTo>
                    <a:pt x="28" y="663"/>
                  </a:lnTo>
                  <a:lnTo>
                    <a:pt x="16" y="614"/>
                  </a:lnTo>
                  <a:lnTo>
                    <a:pt x="6" y="562"/>
                  </a:lnTo>
                  <a:lnTo>
                    <a:pt x="1" y="510"/>
                  </a:lnTo>
                  <a:lnTo>
                    <a:pt x="0" y="458"/>
                  </a:lnTo>
                  <a:lnTo>
                    <a:pt x="1" y="409"/>
                  </a:lnTo>
                  <a:lnTo>
                    <a:pt x="6" y="360"/>
                  </a:lnTo>
                  <a:lnTo>
                    <a:pt x="16" y="314"/>
                  </a:lnTo>
                  <a:lnTo>
                    <a:pt x="28" y="269"/>
                  </a:lnTo>
                  <a:lnTo>
                    <a:pt x="43" y="227"/>
                  </a:lnTo>
                  <a:lnTo>
                    <a:pt x="62" y="187"/>
                  </a:lnTo>
                  <a:lnTo>
                    <a:pt x="84" y="152"/>
                  </a:lnTo>
                  <a:lnTo>
                    <a:pt x="108" y="118"/>
                  </a:lnTo>
                  <a:lnTo>
                    <a:pt x="133" y="88"/>
                  </a:lnTo>
                  <a:lnTo>
                    <a:pt x="163" y="62"/>
                  </a:lnTo>
                  <a:lnTo>
                    <a:pt x="194" y="40"/>
                  </a:lnTo>
                  <a:lnTo>
                    <a:pt x="227" y="23"/>
                  </a:lnTo>
                  <a:lnTo>
                    <a:pt x="262" y="10"/>
                  </a:lnTo>
                  <a:lnTo>
                    <a:pt x="299" y="2"/>
                  </a:lnTo>
                  <a:lnTo>
                    <a:pt x="337" y="0"/>
                  </a:lnTo>
                  <a:lnTo>
                    <a:pt x="374" y="2"/>
                  </a:lnTo>
                  <a:lnTo>
                    <a:pt x="411" y="9"/>
                  </a:lnTo>
                  <a:lnTo>
                    <a:pt x="447" y="22"/>
                  </a:lnTo>
                  <a:lnTo>
                    <a:pt x="482" y="39"/>
                  </a:lnTo>
                  <a:lnTo>
                    <a:pt x="516" y="60"/>
                  </a:lnTo>
                  <a:lnTo>
                    <a:pt x="548" y="85"/>
                  </a:lnTo>
                  <a:lnTo>
                    <a:pt x="579" y="114"/>
                  </a:lnTo>
                  <a:lnTo>
                    <a:pt x="608" y="146"/>
                  </a:lnTo>
                  <a:lnTo>
                    <a:pt x="634" y="183"/>
                  </a:lnTo>
                  <a:lnTo>
                    <a:pt x="659" y="222"/>
                  </a:lnTo>
                  <a:lnTo>
                    <a:pt x="681" y="263"/>
                  </a:lnTo>
                  <a:lnTo>
                    <a:pt x="700" y="308"/>
                  </a:lnTo>
                  <a:lnTo>
                    <a:pt x="716" y="356"/>
                  </a:lnTo>
                  <a:lnTo>
                    <a:pt x="729" y="405"/>
                  </a:lnTo>
                  <a:lnTo>
                    <a:pt x="738" y="457"/>
                  </a:lnTo>
                  <a:close/>
                </a:path>
              </a:pathLst>
            </a:custGeom>
            <a:solidFill>
              <a:srgbClr val="FC91A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-1078" y="1180"/>
              <a:ext cx="366" cy="503"/>
            </a:xfrm>
            <a:custGeom>
              <a:avLst/>
              <a:gdLst/>
              <a:ahLst/>
              <a:cxnLst>
                <a:cxn ang="0">
                  <a:pos x="732" y="501"/>
                </a:cxn>
                <a:cxn ang="0">
                  <a:pos x="732" y="601"/>
                </a:cxn>
                <a:cxn ang="0">
                  <a:pos x="718" y="694"/>
                </a:cxn>
                <a:cxn ang="0">
                  <a:pos x="691" y="779"/>
                </a:cxn>
                <a:cxn ang="0">
                  <a:pos x="652" y="854"/>
                </a:cxn>
                <a:cxn ang="0">
                  <a:pos x="603" y="916"/>
                </a:cxn>
                <a:cxn ang="0">
                  <a:pos x="544" y="965"/>
                </a:cxn>
                <a:cxn ang="0">
                  <a:pos x="477" y="995"/>
                </a:cxn>
                <a:cxn ang="0">
                  <a:pos x="404" y="1005"/>
                </a:cxn>
                <a:cxn ang="0">
                  <a:pos x="331" y="996"/>
                </a:cxn>
                <a:cxn ang="0">
                  <a:pos x="261" y="967"/>
                </a:cxn>
                <a:cxn ang="0">
                  <a:pos x="195" y="922"/>
                </a:cxn>
                <a:cxn ang="0">
                  <a:pos x="137" y="861"/>
                </a:cxn>
                <a:cxn ang="0">
                  <a:pos x="87" y="787"/>
                </a:cxn>
                <a:cxn ang="0">
                  <a:pos x="46" y="701"/>
                </a:cxn>
                <a:cxn ang="0">
                  <a:pos x="18" y="605"/>
                </a:cxn>
                <a:cxn ang="0">
                  <a:pos x="3" y="503"/>
                </a:cxn>
                <a:cxn ang="0">
                  <a:pos x="3" y="404"/>
                </a:cxn>
                <a:cxn ang="0">
                  <a:pos x="16" y="309"/>
                </a:cxn>
                <a:cxn ang="0">
                  <a:pos x="43" y="224"/>
                </a:cxn>
                <a:cxn ang="0">
                  <a:pos x="82" y="149"/>
                </a:cxn>
                <a:cxn ang="0">
                  <a:pos x="132" y="87"/>
                </a:cxn>
                <a:cxn ang="0">
                  <a:pos x="190" y="40"/>
                </a:cxn>
                <a:cxn ang="0">
                  <a:pos x="257" y="10"/>
                </a:cxn>
                <a:cxn ang="0">
                  <a:pos x="331" y="0"/>
                </a:cxn>
                <a:cxn ang="0">
                  <a:pos x="404" y="9"/>
                </a:cxn>
                <a:cxn ang="0">
                  <a:pos x="474" y="38"/>
                </a:cxn>
                <a:cxn ang="0">
                  <a:pos x="540" y="83"/>
                </a:cxn>
                <a:cxn ang="0">
                  <a:pos x="597" y="144"/>
                </a:cxn>
                <a:cxn ang="0">
                  <a:pos x="648" y="217"/>
                </a:cxn>
                <a:cxn ang="0">
                  <a:pos x="688" y="304"/>
                </a:cxn>
                <a:cxn ang="0">
                  <a:pos x="717" y="399"/>
                </a:cxn>
              </a:cxnLst>
              <a:rect l="0" t="0" r="r" b="b"/>
              <a:pathLst>
                <a:path w="733" h="1005">
                  <a:moveTo>
                    <a:pt x="726" y="450"/>
                  </a:moveTo>
                  <a:lnTo>
                    <a:pt x="732" y="501"/>
                  </a:lnTo>
                  <a:lnTo>
                    <a:pt x="733" y="551"/>
                  </a:lnTo>
                  <a:lnTo>
                    <a:pt x="732" y="601"/>
                  </a:lnTo>
                  <a:lnTo>
                    <a:pt x="726" y="648"/>
                  </a:lnTo>
                  <a:lnTo>
                    <a:pt x="718" y="694"/>
                  </a:lnTo>
                  <a:lnTo>
                    <a:pt x="705" y="738"/>
                  </a:lnTo>
                  <a:lnTo>
                    <a:pt x="691" y="779"/>
                  </a:lnTo>
                  <a:lnTo>
                    <a:pt x="673" y="819"/>
                  </a:lnTo>
                  <a:lnTo>
                    <a:pt x="652" y="854"/>
                  </a:lnTo>
                  <a:lnTo>
                    <a:pt x="628" y="888"/>
                  </a:lnTo>
                  <a:lnTo>
                    <a:pt x="603" y="916"/>
                  </a:lnTo>
                  <a:lnTo>
                    <a:pt x="574" y="943"/>
                  </a:lnTo>
                  <a:lnTo>
                    <a:pt x="544" y="965"/>
                  </a:lnTo>
                  <a:lnTo>
                    <a:pt x="511" y="982"/>
                  </a:lnTo>
                  <a:lnTo>
                    <a:pt x="477" y="995"/>
                  </a:lnTo>
                  <a:lnTo>
                    <a:pt x="440" y="1003"/>
                  </a:lnTo>
                  <a:lnTo>
                    <a:pt x="404" y="1005"/>
                  </a:lnTo>
                  <a:lnTo>
                    <a:pt x="367" y="1003"/>
                  </a:lnTo>
                  <a:lnTo>
                    <a:pt x="331" y="996"/>
                  </a:lnTo>
                  <a:lnTo>
                    <a:pt x="295" y="984"/>
                  </a:lnTo>
                  <a:lnTo>
                    <a:pt x="261" y="967"/>
                  </a:lnTo>
                  <a:lnTo>
                    <a:pt x="227" y="946"/>
                  </a:lnTo>
                  <a:lnTo>
                    <a:pt x="195" y="922"/>
                  </a:lnTo>
                  <a:lnTo>
                    <a:pt x="165" y="893"/>
                  </a:lnTo>
                  <a:lnTo>
                    <a:pt x="137" y="861"/>
                  </a:lnTo>
                  <a:lnTo>
                    <a:pt x="111" y="825"/>
                  </a:lnTo>
                  <a:lnTo>
                    <a:pt x="87" y="787"/>
                  </a:lnTo>
                  <a:lnTo>
                    <a:pt x="65" y="746"/>
                  </a:lnTo>
                  <a:lnTo>
                    <a:pt x="46" y="701"/>
                  </a:lnTo>
                  <a:lnTo>
                    <a:pt x="30" y="655"/>
                  </a:lnTo>
                  <a:lnTo>
                    <a:pt x="18" y="605"/>
                  </a:lnTo>
                  <a:lnTo>
                    <a:pt x="8" y="555"/>
                  </a:lnTo>
                  <a:lnTo>
                    <a:pt x="3" y="503"/>
                  </a:lnTo>
                  <a:lnTo>
                    <a:pt x="0" y="452"/>
                  </a:lnTo>
                  <a:lnTo>
                    <a:pt x="3" y="404"/>
                  </a:lnTo>
                  <a:lnTo>
                    <a:pt x="7" y="356"/>
                  </a:lnTo>
                  <a:lnTo>
                    <a:pt x="16" y="309"/>
                  </a:lnTo>
                  <a:lnTo>
                    <a:pt x="28" y="266"/>
                  </a:lnTo>
                  <a:lnTo>
                    <a:pt x="43" y="224"/>
                  </a:lnTo>
                  <a:lnTo>
                    <a:pt x="61" y="185"/>
                  </a:lnTo>
                  <a:lnTo>
                    <a:pt x="82" y="149"/>
                  </a:lnTo>
                  <a:lnTo>
                    <a:pt x="105" y="117"/>
                  </a:lnTo>
                  <a:lnTo>
                    <a:pt x="132" y="87"/>
                  </a:lnTo>
                  <a:lnTo>
                    <a:pt x="159" y="62"/>
                  </a:lnTo>
                  <a:lnTo>
                    <a:pt x="190" y="40"/>
                  </a:lnTo>
                  <a:lnTo>
                    <a:pt x="223" y="23"/>
                  </a:lnTo>
                  <a:lnTo>
                    <a:pt x="257" y="10"/>
                  </a:lnTo>
                  <a:lnTo>
                    <a:pt x="294" y="2"/>
                  </a:lnTo>
                  <a:lnTo>
                    <a:pt x="331" y="0"/>
                  </a:lnTo>
                  <a:lnTo>
                    <a:pt x="368" y="2"/>
                  </a:lnTo>
                  <a:lnTo>
                    <a:pt x="404" y="9"/>
                  </a:lnTo>
                  <a:lnTo>
                    <a:pt x="439" y="20"/>
                  </a:lnTo>
                  <a:lnTo>
                    <a:pt x="474" y="38"/>
                  </a:lnTo>
                  <a:lnTo>
                    <a:pt x="507" y="58"/>
                  </a:lnTo>
                  <a:lnTo>
                    <a:pt x="540" y="83"/>
                  </a:lnTo>
                  <a:lnTo>
                    <a:pt x="570" y="111"/>
                  </a:lnTo>
                  <a:lnTo>
                    <a:pt x="597" y="144"/>
                  </a:lnTo>
                  <a:lnTo>
                    <a:pt x="624" y="179"/>
                  </a:lnTo>
                  <a:lnTo>
                    <a:pt x="648" y="217"/>
                  </a:lnTo>
                  <a:lnTo>
                    <a:pt x="670" y="259"/>
                  </a:lnTo>
                  <a:lnTo>
                    <a:pt x="688" y="304"/>
                  </a:lnTo>
                  <a:lnTo>
                    <a:pt x="704" y="350"/>
                  </a:lnTo>
                  <a:lnTo>
                    <a:pt x="717" y="399"/>
                  </a:lnTo>
                  <a:lnTo>
                    <a:pt x="726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-1075" y="1183"/>
              <a:ext cx="361" cy="497"/>
            </a:xfrm>
            <a:custGeom>
              <a:avLst/>
              <a:gdLst/>
              <a:ahLst/>
              <a:cxnLst>
                <a:cxn ang="0">
                  <a:pos x="720" y="494"/>
                </a:cxn>
                <a:cxn ang="0">
                  <a:pos x="720" y="594"/>
                </a:cxn>
                <a:cxn ang="0">
                  <a:pos x="706" y="686"/>
                </a:cxn>
                <a:cxn ang="0">
                  <a:pos x="681" y="771"/>
                </a:cxn>
                <a:cxn ang="0">
                  <a:pos x="643" y="845"/>
                </a:cxn>
                <a:cxn ang="0">
                  <a:pos x="595" y="906"/>
                </a:cxn>
                <a:cxn ang="0">
                  <a:pos x="537" y="953"/>
                </a:cxn>
                <a:cxn ang="0">
                  <a:pos x="471" y="983"/>
                </a:cxn>
                <a:cxn ang="0">
                  <a:pos x="399" y="993"/>
                </a:cxn>
                <a:cxn ang="0">
                  <a:pos x="327" y="984"/>
                </a:cxn>
                <a:cxn ang="0">
                  <a:pos x="258" y="956"/>
                </a:cxn>
                <a:cxn ang="0">
                  <a:pos x="195" y="911"/>
                </a:cxn>
                <a:cxn ang="0">
                  <a:pos x="136" y="852"/>
                </a:cxn>
                <a:cxn ang="0">
                  <a:pos x="87" y="779"/>
                </a:cxn>
                <a:cxn ang="0">
                  <a:pos x="46" y="695"/>
                </a:cxn>
                <a:cxn ang="0">
                  <a:pos x="17" y="600"/>
                </a:cxn>
                <a:cxn ang="0">
                  <a:pos x="2" y="500"/>
                </a:cxn>
                <a:cxn ang="0">
                  <a:pos x="1" y="401"/>
                </a:cxn>
                <a:cxn ang="0">
                  <a:pos x="15" y="309"/>
                </a:cxn>
                <a:cxn ang="0">
                  <a:pos x="42" y="224"/>
                </a:cxn>
                <a:cxn ang="0">
                  <a:pos x="80" y="150"/>
                </a:cxn>
                <a:cxn ang="0">
                  <a:pos x="128" y="89"/>
                </a:cxn>
                <a:cxn ang="0">
                  <a:pos x="186" y="42"/>
                </a:cxn>
                <a:cxn ang="0">
                  <a:pos x="251" y="12"/>
                </a:cxn>
                <a:cxn ang="0">
                  <a:pos x="324" y="0"/>
                </a:cxn>
                <a:cxn ang="0">
                  <a:pos x="395" y="10"/>
                </a:cxn>
                <a:cxn ang="0">
                  <a:pos x="464" y="38"/>
                </a:cxn>
                <a:cxn ang="0">
                  <a:pos x="528" y="82"/>
                </a:cxn>
                <a:cxn ang="0">
                  <a:pos x="587" y="142"/>
                </a:cxn>
                <a:cxn ang="0">
                  <a:pos x="636" y="216"/>
                </a:cxn>
                <a:cxn ang="0">
                  <a:pos x="676" y="300"/>
                </a:cxn>
                <a:cxn ang="0">
                  <a:pos x="705" y="394"/>
                </a:cxn>
              </a:cxnLst>
              <a:rect l="0" t="0" r="r" b="b"/>
              <a:pathLst>
                <a:path w="723" h="993">
                  <a:moveTo>
                    <a:pt x="714" y="444"/>
                  </a:moveTo>
                  <a:lnTo>
                    <a:pt x="720" y="494"/>
                  </a:lnTo>
                  <a:lnTo>
                    <a:pt x="723" y="544"/>
                  </a:lnTo>
                  <a:lnTo>
                    <a:pt x="720" y="594"/>
                  </a:lnTo>
                  <a:lnTo>
                    <a:pt x="716" y="641"/>
                  </a:lnTo>
                  <a:lnTo>
                    <a:pt x="706" y="686"/>
                  </a:lnTo>
                  <a:lnTo>
                    <a:pt x="695" y="729"/>
                  </a:lnTo>
                  <a:lnTo>
                    <a:pt x="681" y="771"/>
                  </a:lnTo>
                  <a:lnTo>
                    <a:pt x="664" y="809"/>
                  </a:lnTo>
                  <a:lnTo>
                    <a:pt x="643" y="845"/>
                  </a:lnTo>
                  <a:lnTo>
                    <a:pt x="620" y="877"/>
                  </a:lnTo>
                  <a:lnTo>
                    <a:pt x="595" y="906"/>
                  </a:lnTo>
                  <a:lnTo>
                    <a:pt x="567" y="932"/>
                  </a:lnTo>
                  <a:lnTo>
                    <a:pt x="537" y="953"/>
                  </a:lnTo>
                  <a:lnTo>
                    <a:pt x="505" y="970"/>
                  </a:lnTo>
                  <a:lnTo>
                    <a:pt x="471" y="983"/>
                  </a:lnTo>
                  <a:lnTo>
                    <a:pt x="436" y="991"/>
                  </a:lnTo>
                  <a:lnTo>
                    <a:pt x="399" y="993"/>
                  </a:lnTo>
                  <a:lnTo>
                    <a:pt x="363" y="991"/>
                  </a:lnTo>
                  <a:lnTo>
                    <a:pt x="327" y="984"/>
                  </a:lnTo>
                  <a:lnTo>
                    <a:pt x="293" y="973"/>
                  </a:lnTo>
                  <a:lnTo>
                    <a:pt x="258" y="956"/>
                  </a:lnTo>
                  <a:lnTo>
                    <a:pt x="226" y="936"/>
                  </a:lnTo>
                  <a:lnTo>
                    <a:pt x="195" y="911"/>
                  </a:lnTo>
                  <a:lnTo>
                    <a:pt x="165" y="884"/>
                  </a:lnTo>
                  <a:lnTo>
                    <a:pt x="136" y="852"/>
                  </a:lnTo>
                  <a:lnTo>
                    <a:pt x="111" y="817"/>
                  </a:lnTo>
                  <a:lnTo>
                    <a:pt x="87" y="779"/>
                  </a:lnTo>
                  <a:lnTo>
                    <a:pt x="65" y="739"/>
                  </a:lnTo>
                  <a:lnTo>
                    <a:pt x="46" y="695"/>
                  </a:lnTo>
                  <a:lnTo>
                    <a:pt x="30" y="649"/>
                  </a:lnTo>
                  <a:lnTo>
                    <a:pt x="17" y="600"/>
                  </a:lnTo>
                  <a:lnTo>
                    <a:pt x="8" y="551"/>
                  </a:lnTo>
                  <a:lnTo>
                    <a:pt x="2" y="500"/>
                  </a:lnTo>
                  <a:lnTo>
                    <a:pt x="0" y="451"/>
                  </a:lnTo>
                  <a:lnTo>
                    <a:pt x="1" y="401"/>
                  </a:lnTo>
                  <a:lnTo>
                    <a:pt x="7" y="354"/>
                  </a:lnTo>
                  <a:lnTo>
                    <a:pt x="15" y="309"/>
                  </a:lnTo>
                  <a:lnTo>
                    <a:pt x="27" y="265"/>
                  </a:lnTo>
                  <a:lnTo>
                    <a:pt x="42" y="224"/>
                  </a:lnTo>
                  <a:lnTo>
                    <a:pt x="59" y="186"/>
                  </a:lnTo>
                  <a:lnTo>
                    <a:pt x="80" y="150"/>
                  </a:lnTo>
                  <a:lnTo>
                    <a:pt x="103" y="118"/>
                  </a:lnTo>
                  <a:lnTo>
                    <a:pt x="128" y="89"/>
                  </a:lnTo>
                  <a:lnTo>
                    <a:pt x="156" y="63"/>
                  </a:lnTo>
                  <a:lnTo>
                    <a:pt x="186" y="42"/>
                  </a:lnTo>
                  <a:lnTo>
                    <a:pt x="218" y="25"/>
                  </a:lnTo>
                  <a:lnTo>
                    <a:pt x="251" y="12"/>
                  </a:lnTo>
                  <a:lnTo>
                    <a:pt x="287" y="4"/>
                  </a:lnTo>
                  <a:lnTo>
                    <a:pt x="324" y="0"/>
                  </a:lnTo>
                  <a:lnTo>
                    <a:pt x="360" y="3"/>
                  </a:lnTo>
                  <a:lnTo>
                    <a:pt x="395" y="10"/>
                  </a:lnTo>
                  <a:lnTo>
                    <a:pt x="430" y="22"/>
                  </a:lnTo>
                  <a:lnTo>
                    <a:pt x="464" y="38"/>
                  </a:lnTo>
                  <a:lnTo>
                    <a:pt x="497" y="58"/>
                  </a:lnTo>
                  <a:lnTo>
                    <a:pt x="528" y="82"/>
                  </a:lnTo>
                  <a:lnTo>
                    <a:pt x="558" y="111"/>
                  </a:lnTo>
                  <a:lnTo>
                    <a:pt x="587" y="142"/>
                  </a:lnTo>
                  <a:lnTo>
                    <a:pt x="612" y="178"/>
                  </a:lnTo>
                  <a:lnTo>
                    <a:pt x="636" y="216"/>
                  </a:lnTo>
                  <a:lnTo>
                    <a:pt x="658" y="256"/>
                  </a:lnTo>
                  <a:lnTo>
                    <a:pt x="676" y="300"/>
                  </a:lnTo>
                  <a:lnTo>
                    <a:pt x="693" y="346"/>
                  </a:lnTo>
                  <a:lnTo>
                    <a:pt x="705" y="394"/>
                  </a:lnTo>
                  <a:lnTo>
                    <a:pt x="714" y="444"/>
                  </a:lnTo>
                  <a:close/>
                </a:path>
              </a:pathLst>
            </a:custGeom>
            <a:solidFill>
              <a:srgbClr val="FC7A9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-1072" y="1187"/>
              <a:ext cx="354" cy="490"/>
            </a:xfrm>
            <a:custGeom>
              <a:avLst/>
              <a:gdLst/>
              <a:ahLst/>
              <a:cxnLst>
                <a:cxn ang="0">
                  <a:pos x="706" y="487"/>
                </a:cxn>
                <a:cxn ang="0">
                  <a:pos x="707" y="584"/>
                </a:cxn>
                <a:cxn ang="0">
                  <a:pos x="695" y="675"/>
                </a:cxn>
                <a:cxn ang="0">
                  <a:pos x="669" y="759"/>
                </a:cxn>
                <a:cxn ang="0">
                  <a:pos x="633" y="832"/>
                </a:cxn>
                <a:cxn ang="0">
                  <a:pos x="585" y="893"/>
                </a:cxn>
                <a:cxn ang="0">
                  <a:pos x="529" y="939"/>
                </a:cxn>
                <a:cxn ang="0">
                  <a:pos x="464" y="969"/>
                </a:cxn>
                <a:cxn ang="0">
                  <a:pos x="394" y="980"/>
                </a:cxn>
                <a:cxn ang="0">
                  <a:pos x="323" y="971"/>
                </a:cxn>
                <a:cxn ang="0">
                  <a:pos x="255" y="944"/>
                </a:cxn>
                <a:cxn ang="0">
                  <a:pos x="191" y="900"/>
                </a:cxn>
                <a:cxn ang="0">
                  <a:pos x="135" y="841"/>
                </a:cxn>
                <a:cxn ang="0">
                  <a:pos x="85" y="770"/>
                </a:cxn>
                <a:cxn ang="0">
                  <a:pos x="46" y="686"/>
                </a:cxn>
                <a:cxn ang="0">
                  <a:pos x="17" y="593"/>
                </a:cxn>
                <a:cxn ang="0">
                  <a:pos x="2" y="493"/>
                </a:cxn>
                <a:cxn ang="0">
                  <a:pos x="1" y="396"/>
                </a:cxn>
                <a:cxn ang="0">
                  <a:pos x="14" y="305"/>
                </a:cxn>
                <a:cxn ang="0">
                  <a:pos x="39" y="221"/>
                </a:cxn>
                <a:cxn ang="0">
                  <a:pos x="76" y="149"/>
                </a:cxn>
                <a:cxn ang="0">
                  <a:pos x="123" y="88"/>
                </a:cxn>
                <a:cxn ang="0">
                  <a:pos x="180" y="42"/>
                </a:cxn>
                <a:cxn ang="0">
                  <a:pos x="244" y="12"/>
                </a:cxn>
                <a:cxn ang="0">
                  <a:pos x="315" y="0"/>
                </a:cxn>
                <a:cxn ang="0">
                  <a:pos x="385" y="9"/>
                </a:cxn>
                <a:cxn ang="0">
                  <a:pos x="453" y="37"/>
                </a:cxn>
                <a:cxn ang="0">
                  <a:pos x="516" y="81"/>
                </a:cxn>
                <a:cxn ang="0">
                  <a:pos x="574" y="140"/>
                </a:cxn>
                <a:cxn ang="0">
                  <a:pos x="623" y="211"/>
                </a:cxn>
                <a:cxn ang="0">
                  <a:pos x="663" y="295"/>
                </a:cxn>
                <a:cxn ang="0">
                  <a:pos x="691" y="387"/>
                </a:cxn>
              </a:cxnLst>
              <a:rect l="0" t="0" r="r" b="b"/>
              <a:pathLst>
                <a:path w="709" h="980">
                  <a:moveTo>
                    <a:pt x="701" y="437"/>
                  </a:moveTo>
                  <a:lnTo>
                    <a:pt x="706" y="487"/>
                  </a:lnTo>
                  <a:lnTo>
                    <a:pt x="709" y="536"/>
                  </a:lnTo>
                  <a:lnTo>
                    <a:pt x="707" y="584"/>
                  </a:lnTo>
                  <a:lnTo>
                    <a:pt x="703" y="630"/>
                  </a:lnTo>
                  <a:lnTo>
                    <a:pt x="695" y="675"/>
                  </a:lnTo>
                  <a:lnTo>
                    <a:pt x="683" y="719"/>
                  </a:lnTo>
                  <a:lnTo>
                    <a:pt x="669" y="759"/>
                  </a:lnTo>
                  <a:lnTo>
                    <a:pt x="652" y="797"/>
                  </a:lnTo>
                  <a:lnTo>
                    <a:pt x="633" y="832"/>
                  </a:lnTo>
                  <a:lnTo>
                    <a:pt x="611" y="864"/>
                  </a:lnTo>
                  <a:lnTo>
                    <a:pt x="585" y="893"/>
                  </a:lnTo>
                  <a:lnTo>
                    <a:pt x="559" y="918"/>
                  </a:lnTo>
                  <a:lnTo>
                    <a:pt x="529" y="939"/>
                  </a:lnTo>
                  <a:lnTo>
                    <a:pt x="498" y="956"/>
                  </a:lnTo>
                  <a:lnTo>
                    <a:pt x="464" y="969"/>
                  </a:lnTo>
                  <a:lnTo>
                    <a:pt x="430" y="977"/>
                  </a:lnTo>
                  <a:lnTo>
                    <a:pt x="394" y="980"/>
                  </a:lnTo>
                  <a:lnTo>
                    <a:pt x="358" y="978"/>
                  </a:lnTo>
                  <a:lnTo>
                    <a:pt x="323" y="971"/>
                  </a:lnTo>
                  <a:lnTo>
                    <a:pt x="288" y="960"/>
                  </a:lnTo>
                  <a:lnTo>
                    <a:pt x="255" y="944"/>
                  </a:lnTo>
                  <a:lnTo>
                    <a:pt x="222" y="924"/>
                  </a:lnTo>
                  <a:lnTo>
                    <a:pt x="191" y="900"/>
                  </a:lnTo>
                  <a:lnTo>
                    <a:pt x="162" y="872"/>
                  </a:lnTo>
                  <a:lnTo>
                    <a:pt x="135" y="841"/>
                  </a:lnTo>
                  <a:lnTo>
                    <a:pt x="109" y="807"/>
                  </a:lnTo>
                  <a:lnTo>
                    <a:pt x="85" y="770"/>
                  </a:lnTo>
                  <a:lnTo>
                    <a:pt x="65" y="729"/>
                  </a:lnTo>
                  <a:lnTo>
                    <a:pt x="46" y="686"/>
                  </a:lnTo>
                  <a:lnTo>
                    <a:pt x="30" y="641"/>
                  </a:lnTo>
                  <a:lnTo>
                    <a:pt x="17" y="593"/>
                  </a:lnTo>
                  <a:lnTo>
                    <a:pt x="8" y="544"/>
                  </a:lnTo>
                  <a:lnTo>
                    <a:pt x="2" y="493"/>
                  </a:lnTo>
                  <a:lnTo>
                    <a:pt x="0" y="445"/>
                  </a:lnTo>
                  <a:lnTo>
                    <a:pt x="1" y="396"/>
                  </a:lnTo>
                  <a:lnTo>
                    <a:pt x="6" y="350"/>
                  </a:lnTo>
                  <a:lnTo>
                    <a:pt x="14" y="305"/>
                  </a:lnTo>
                  <a:lnTo>
                    <a:pt x="25" y="262"/>
                  </a:lnTo>
                  <a:lnTo>
                    <a:pt x="39" y="221"/>
                  </a:lnTo>
                  <a:lnTo>
                    <a:pt x="56" y="183"/>
                  </a:lnTo>
                  <a:lnTo>
                    <a:pt x="76" y="149"/>
                  </a:lnTo>
                  <a:lnTo>
                    <a:pt x="98" y="117"/>
                  </a:lnTo>
                  <a:lnTo>
                    <a:pt x="123" y="88"/>
                  </a:lnTo>
                  <a:lnTo>
                    <a:pt x="150" y="62"/>
                  </a:lnTo>
                  <a:lnTo>
                    <a:pt x="180" y="42"/>
                  </a:lnTo>
                  <a:lnTo>
                    <a:pt x="211" y="24"/>
                  </a:lnTo>
                  <a:lnTo>
                    <a:pt x="244" y="12"/>
                  </a:lnTo>
                  <a:lnTo>
                    <a:pt x="279" y="4"/>
                  </a:lnTo>
                  <a:lnTo>
                    <a:pt x="315" y="0"/>
                  </a:lnTo>
                  <a:lnTo>
                    <a:pt x="350" y="3"/>
                  </a:lnTo>
                  <a:lnTo>
                    <a:pt x="385" y="9"/>
                  </a:lnTo>
                  <a:lnTo>
                    <a:pt x="419" y="21"/>
                  </a:lnTo>
                  <a:lnTo>
                    <a:pt x="453" y="37"/>
                  </a:lnTo>
                  <a:lnTo>
                    <a:pt x="485" y="57"/>
                  </a:lnTo>
                  <a:lnTo>
                    <a:pt x="516" y="81"/>
                  </a:lnTo>
                  <a:lnTo>
                    <a:pt x="546" y="109"/>
                  </a:lnTo>
                  <a:lnTo>
                    <a:pt x="574" y="140"/>
                  </a:lnTo>
                  <a:lnTo>
                    <a:pt x="599" y="174"/>
                  </a:lnTo>
                  <a:lnTo>
                    <a:pt x="623" y="211"/>
                  </a:lnTo>
                  <a:lnTo>
                    <a:pt x="644" y="251"/>
                  </a:lnTo>
                  <a:lnTo>
                    <a:pt x="663" y="295"/>
                  </a:lnTo>
                  <a:lnTo>
                    <a:pt x="679" y="340"/>
                  </a:lnTo>
                  <a:lnTo>
                    <a:pt x="691" y="387"/>
                  </a:lnTo>
                  <a:lnTo>
                    <a:pt x="701" y="4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-1069" y="1190"/>
              <a:ext cx="348" cy="483"/>
            </a:xfrm>
            <a:custGeom>
              <a:avLst/>
              <a:gdLst/>
              <a:ahLst/>
              <a:cxnLst>
                <a:cxn ang="0">
                  <a:pos x="695" y="479"/>
                </a:cxn>
                <a:cxn ang="0">
                  <a:pos x="696" y="575"/>
                </a:cxn>
                <a:cxn ang="0">
                  <a:pos x="683" y="665"/>
                </a:cxn>
                <a:cxn ang="0">
                  <a:pos x="659" y="748"/>
                </a:cxn>
                <a:cxn ang="0">
                  <a:pos x="623" y="820"/>
                </a:cxn>
                <a:cxn ang="0">
                  <a:pos x="577" y="880"/>
                </a:cxn>
                <a:cxn ang="0">
                  <a:pos x="522" y="926"/>
                </a:cxn>
                <a:cxn ang="0">
                  <a:pos x="458" y="955"/>
                </a:cxn>
                <a:cxn ang="0">
                  <a:pos x="388" y="967"/>
                </a:cxn>
                <a:cxn ang="0">
                  <a:pos x="319" y="957"/>
                </a:cxn>
                <a:cxn ang="0">
                  <a:pos x="252" y="931"/>
                </a:cxn>
                <a:cxn ang="0">
                  <a:pos x="190" y="888"/>
                </a:cxn>
                <a:cxn ang="0">
                  <a:pos x="135" y="830"/>
                </a:cxn>
                <a:cxn ang="0">
                  <a:pos x="85" y="759"/>
                </a:cxn>
                <a:cxn ang="0">
                  <a:pos x="46" y="677"/>
                </a:cxn>
                <a:cxn ang="0">
                  <a:pos x="17" y="585"/>
                </a:cxn>
                <a:cxn ang="0">
                  <a:pos x="2" y="487"/>
                </a:cxn>
                <a:cxn ang="0">
                  <a:pos x="1" y="392"/>
                </a:cxn>
                <a:cxn ang="0">
                  <a:pos x="14" y="302"/>
                </a:cxn>
                <a:cxn ang="0">
                  <a:pos x="38" y="219"/>
                </a:cxn>
                <a:cxn ang="0">
                  <a:pos x="74" y="146"/>
                </a:cxn>
                <a:cxn ang="0">
                  <a:pos x="120" y="87"/>
                </a:cxn>
                <a:cxn ang="0">
                  <a:pos x="175" y="40"/>
                </a:cxn>
                <a:cxn ang="0">
                  <a:pos x="238" y="11"/>
                </a:cxn>
                <a:cxn ang="0">
                  <a:pos x="309" y="0"/>
                </a:cxn>
                <a:cxn ang="0">
                  <a:pos x="378" y="8"/>
                </a:cxn>
                <a:cxn ang="0">
                  <a:pos x="445" y="36"/>
                </a:cxn>
                <a:cxn ang="0">
                  <a:pos x="507" y="78"/>
                </a:cxn>
                <a:cxn ang="0">
                  <a:pos x="562" y="137"/>
                </a:cxn>
                <a:cxn ang="0">
                  <a:pos x="612" y="207"/>
                </a:cxn>
                <a:cxn ang="0">
                  <a:pos x="651" y="289"/>
                </a:cxn>
                <a:cxn ang="0">
                  <a:pos x="680" y="381"/>
                </a:cxn>
              </a:cxnLst>
              <a:rect l="0" t="0" r="r" b="b"/>
              <a:pathLst>
                <a:path w="697" h="967">
                  <a:moveTo>
                    <a:pt x="689" y="430"/>
                  </a:moveTo>
                  <a:lnTo>
                    <a:pt x="695" y="479"/>
                  </a:lnTo>
                  <a:lnTo>
                    <a:pt x="697" y="528"/>
                  </a:lnTo>
                  <a:lnTo>
                    <a:pt x="696" y="575"/>
                  </a:lnTo>
                  <a:lnTo>
                    <a:pt x="691" y="621"/>
                  </a:lnTo>
                  <a:lnTo>
                    <a:pt x="683" y="665"/>
                  </a:lnTo>
                  <a:lnTo>
                    <a:pt x="673" y="707"/>
                  </a:lnTo>
                  <a:lnTo>
                    <a:pt x="659" y="748"/>
                  </a:lnTo>
                  <a:lnTo>
                    <a:pt x="643" y="785"/>
                  </a:lnTo>
                  <a:lnTo>
                    <a:pt x="623" y="820"/>
                  </a:lnTo>
                  <a:lnTo>
                    <a:pt x="601" y="851"/>
                  </a:lnTo>
                  <a:lnTo>
                    <a:pt x="577" y="880"/>
                  </a:lnTo>
                  <a:lnTo>
                    <a:pt x="551" y="904"/>
                  </a:lnTo>
                  <a:lnTo>
                    <a:pt x="522" y="926"/>
                  </a:lnTo>
                  <a:lnTo>
                    <a:pt x="491" y="942"/>
                  </a:lnTo>
                  <a:lnTo>
                    <a:pt x="458" y="955"/>
                  </a:lnTo>
                  <a:lnTo>
                    <a:pt x="424" y="963"/>
                  </a:lnTo>
                  <a:lnTo>
                    <a:pt x="388" y="967"/>
                  </a:lnTo>
                  <a:lnTo>
                    <a:pt x="353" y="964"/>
                  </a:lnTo>
                  <a:lnTo>
                    <a:pt x="319" y="957"/>
                  </a:lnTo>
                  <a:lnTo>
                    <a:pt x="286" y="946"/>
                  </a:lnTo>
                  <a:lnTo>
                    <a:pt x="252" y="931"/>
                  </a:lnTo>
                  <a:lnTo>
                    <a:pt x="221" y="911"/>
                  </a:lnTo>
                  <a:lnTo>
                    <a:pt x="190" y="888"/>
                  </a:lnTo>
                  <a:lnTo>
                    <a:pt x="161" y="861"/>
                  </a:lnTo>
                  <a:lnTo>
                    <a:pt x="135" y="830"/>
                  </a:lnTo>
                  <a:lnTo>
                    <a:pt x="109" y="796"/>
                  </a:lnTo>
                  <a:lnTo>
                    <a:pt x="85" y="759"/>
                  </a:lnTo>
                  <a:lnTo>
                    <a:pt x="64" y="719"/>
                  </a:lnTo>
                  <a:lnTo>
                    <a:pt x="46" y="677"/>
                  </a:lnTo>
                  <a:lnTo>
                    <a:pt x="30" y="633"/>
                  </a:lnTo>
                  <a:lnTo>
                    <a:pt x="17" y="585"/>
                  </a:lnTo>
                  <a:lnTo>
                    <a:pt x="8" y="537"/>
                  </a:lnTo>
                  <a:lnTo>
                    <a:pt x="2" y="487"/>
                  </a:lnTo>
                  <a:lnTo>
                    <a:pt x="0" y="439"/>
                  </a:lnTo>
                  <a:lnTo>
                    <a:pt x="1" y="392"/>
                  </a:lnTo>
                  <a:lnTo>
                    <a:pt x="6" y="346"/>
                  </a:lnTo>
                  <a:lnTo>
                    <a:pt x="14" y="302"/>
                  </a:lnTo>
                  <a:lnTo>
                    <a:pt x="24" y="259"/>
                  </a:lnTo>
                  <a:lnTo>
                    <a:pt x="38" y="219"/>
                  </a:lnTo>
                  <a:lnTo>
                    <a:pt x="54" y="181"/>
                  </a:lnTo>
                  <a:lnTo>
                    <a:pt x="74" y="146"/>
                  </a:lnTo>
                  <a:lnTo>
                    <a:pt x="95" y="115"/>
                  </a:lnTo>
                  <a:lnTo>
                    <a:pt x="120" y="87"/>
                  </a:lnTo>
                  <a:lnTo>
                    <a:pt x="146" y="61"/>
                  </a:lnTo>
                  <a:lnTo>
                    <a:pt x="175" y="40"/>
                  </a:lnTo>
                  <a:lnTo>
                    <a:pt x="206" y="23"/>
                  </a:lnTo>
                  <a:lnTo>
                    <a:pt x="238" y="11"/>
                  </a:lnTo>
                  <a:lnTo>
                    <a:pt x="273" y="2"/>
                  </a:lnTo>
                  <a:lnTo>
                    <a:pt x="309" y="0"/>
                  </a:lnTo>
                  <a:lnTo>
                    <a:pt x="343" y="1"/>
                  </a:lnTo>
                  <a:lnTo>
                    <a:pt x="378" y="8"/>
                  </a:lnTo>
                  <a:lnTo>
                    <a:pt x="411" y="20"/>
                  </a:lnTo>
                  <a:lnTo>
                    <a:pt x="445" y="36"/>
                  </a:lnTo>
                  <a:lnTo>
                    <a:pt x="476" y="55"/>
                  </a:lnTo>
                  <a:lnTo>
                    <a:pt x="507" y="78"/>
                  </a:lnTo>
                  <a:lnTo>
                    <a:pt x="536" y="106"/>
                  </a:lnTo>
                  <a:lnTo>
                    <a:pt x="562" y="137"/>
                  </a:lnTo>
                  <a:lnTo>
                    <a:pt x="587" y="171"/>
                  </a:lnTo>
                  <a:lnTo>
                    <a:pt x="612" y="207"/>
                  </a:lnTo>
                  <a:lnTo>
                    <a:pt x="632" y="247"/>
                  </a:lnTo>
                  <a:lnTo>
                    <a:pt x="651" y="289"/>
                  </a:lnTo>
                  <a:lnTo>
                    <a:pt x="667" y="334"/>
                  </a:lnTo>
                  <a:lnTo>
                    <a:pt x="680" y="381"/>
                  </a:lnTo>
                  <a:lnTo>
                    <a:pt x="689" y="430"/>
                  </a:lnTo>
                  <a:close/>
                </a:path>
              </a:pathLst>
            </a:custGeom>
            <a:solidFill>
              <a:srgbClr val="F9608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auto">
            <a:xfrm>
              <a:off x="-1066" y="1193"/>
              <a:ext cx="343" cy="477"/>
            </a:xfrm>
            <a:custGeom>
              <a:avLst/>
              <a:gdLst/>
              <a:ahLst/>
              <a:cxnLst>
                <a:cxn ang="0">
                  <a:pos x="682" y="472"/>
                </a:cxn>
                <a:cxn ang="0">
                  <a:pos x="684" y="567"/>
                </a:cxn>
                <a:cxn ang="0">
                  <a:pos x="672" y="656"/>
                </a:cxn>
                <a:cxn ang="0">
                  <a:pos x="648" y="737"/>
                </a:cxn>
                <a:cxn ang="0">
                  <a:pos x="614" y="809"/>
                </a:cxn>
                <a:cxn ang="0">
                  <a:pos x="569" y="868"/>
                </a:cxn>
                <a:cxn ang="0">
                  <a:pos x="515" y="915"/>
                </a:cxn>
                <a:cxn ang="0">
                  <a:pos x="452" y="943"/>
                </a:cxn>
                <a:cxn ang="0">
                  <a:pos x="384" y="955"/>
                </a:cxn>
                <a:cxn ang="0">
                  <a:pos x="316" y="946"/>
                </a:cxn>
                <a:cxn ang="0">
                  <a:pos x="251" y="920"/>
                </a:cxn>
                <a:cxn ang="0">
                  <a:pos x="188" y="878"/>
                </a:cxn>
                <a:cxn ang="0">
                  <a:pos x="133" y="820"/>
                </a:cxn>
                <a:cxn ang="0">
                  <a:pos x="85" y="750"/>
                </a:cxn>
                <a:cxn ang="0">
                  <a:pos x="47" y="669"/>
                </a:cxn>
                <a:cxn ang="0">
                  <a:pos x="18" y="579"/>
                </a:cxn>
                <a:cxn ang="0">
                  <a:pos x="3" y="483"/>
                </a:cxn>
                <a:cxn ang="0">
                  <a:pos x="1" y="388"/>
                </a:cxn>
                <a:cxn ang="0">
                  <a:pos x="12" y="298"/>
                </a:cxn>
                <a:cxn ang="0">
                  <a:pos x="36" y="218"/>
                </a:cxn>
                <a:cxn ang="0">
                  <a:pos x="71" y="146"/>
                </a:cxn>
                <a:cxn ang="0">
                  <a:pos x="116" y="86"/>
                </a:cxn>
                <a:cxn ang="0">
                  <a:pos x="170" y="40"/>
                </a:cxn>
                <a:cxn ang="0">
                  <a:pos x="232" y="11"/>
                </a:cxn>
                <a:cxn ang="0">
                  <a:pos x="300" y="0"/>
                </a:cxn>
                <a:cxn ang="0">
                  <a:pos x="368" y="8"/>
                </a:cxn>
                <a:cxn ang="0">
                  <a:pos x="434" y="34"/>
                </a:cxn>
                <a:cxn ang="0">
                  <a:pos x="495" y="77"/>
                </a:cxn>
                <a:cxn ang="0">
                  <a:pos x="551" y="134"/>
                </a:cxn>
                <a:cxn ang="0">
                  <a:pos x="599" y="204"/>
                </a:cxn>
                <a:cxn ang="0">
                  <a:pos x="638" y="284"/>
                </a:cxn>
                <a:cxn ang="0">
                  <a:pos x="667" y="375"/>
                </a:cxn>
              </a:cxnLst>
              <a:rect l="0" t="0" r="r" b="b"/>
              <a:pathLst>
                <a:path w="685" h="955">
                  <a:moveTo>
                    <a:pt x="676" y="424"/>
                  </a:moveTo>
                  <a:lnTo>
                    <a:pt x="682" y="472"/>
                  </a:lnTo>
                  <a:lnTo>
                    <a:pt x="685" y="521"/>
                  </a:lnTo>
                  <a:lnTo>
                    <a:pt x="684" y="567"/>
                  </a:lnTo>
                  <a:lnTo>
                    <a:pt x="679" y="613"/>
                  </a:lnTo>
                  <a:lnTo>
                    <a:pt x="672" y="656"/>
                  </a:lnTo>
                  <a:lnTo>
                    <a:pt x="662" y="698"/>
                  </a:lnTo>
                  <a:lnTo>
                    <a:pt x="648" y="737"/>
                  </a:lnTo>
                  <a:lnTo>
                    <a:pt x="632" y="774"/>
                  </a:lnTo>
                  <a:lnTo>
                    <a:pt x="614" y="809"/>
                  </a:lnTo>
                  <a:lnTo>
                    <a:pt x="593" y="841"/>
                  </a:lnTo>
                  <a:lnTo>
                    <a:pt x="569" y="868"/>
                  </a:lnTo>
                  <a:lnTo>
                    <a:pt x="543" y="893"/>
                  </a:lnTo>
                  <a:lnTo>
                    <a:pt x="515" y="915"/>
                  </a:lnTo>
                  <a:lnTo>
                    <a:pt x="485" y="931"/>
                  </a:lnTo>
                  <a:lnTo>
                    <a:pt x="452" y="943"/>
                  </a:lnTo>
                  <a:lnTo>
                    <a:pt x="419" y="951"/>
                  </a:lnTo>
                  <a:lnTo>
                    <a:pt x="384" y="955"/>
                  </a:lnTo>
                  <a:lnTo>
                    <a:pt x="350" y="953"/>
                  </a:lnTo>
                  <a:lnTo>
                    <a:pt x="316" y="946"/>
                  </a:lnTo>
                  <a:lnTo>
                    <a:pt x="283" y="935"/>
                  </a:lnTo>
                  <a:lnTo>
                    <a:pt x="251" y="920"/>
                  </a:lnTo>
                  <a:lnTo>
                    <a:pt x="220" y="901"/>
                  </a:lnTo>
                  <a:lnTo>
                    <a:pt x="188" y="878"/>
                  </a:lnTo>
                  <a:lnTo>
                    <a:pt x="161" y="850"/>
                  </a:lnTo>
                  <a:lnTo>
                    <a:pt x="133" y="820"/>
                  </a:lnTo>
                  <a:lnTo>
                    <a:pt x="108" y="787"/>
                  </a:lnTo>
                  <a:lnTo>
                    <a:pt x="85" y="750"/>
                  </a:lnTo>
                  <a:lnTo>
                    <a:pt x="64" y="711"/>
                  </a:lnTo>
                  <a:lnTo>
                    <a:pt x="47" y="669"/>
                  </a:lnTo>
                  <a:lnTo>
                    <a:pt x="31" y="625"/>
                  </a:lnTo>
                  <a:lnTo>
                    <a:pt x="18" y="579"/>
                  </a:lnTo>
                  <a:lnTo>
                    <a:pt x="9" y="531"/>
                  </a:lnTo>
                  <a:lnTo>
                    <a:pt x="3" y="483"/>
                  </a:lnTo>
                  <a:lnTo>
                    <a:pt x="0" y="434"/>
                  </a:lnTo>
                  <a:lnTo>
                    <a:pt x="1" y="388"/>
                  </a:lnTo>
                  <a:lnTo>
                    <a:pt x="5" y="342"/>
                  </a:lnTo>
                  <a:lnTo>
                    <a:pt x="12" y="298"/>
                  </a:lnTo>
                  <a:lnTo>
                    <a:pt x="23" y="257"/>
                  </a:lnTo>
                  <a:lnTo>
                    <a:pt x="36" y="218"/>
                  </a:lnTo>
                  <a:lnTo>
                    <a:pt x="53" y="181"/>
                  </a:lnTo>
                  <a:lnTo>
                    <a:pt x="71" y="146"/>
                  </a:lnTo>
                  <a:lnTo>
                    <a:pt x="92" y="114"/>
                  </a:lnTo>
                  <a:lnTo>
                    <a:pt x="116" y="86"/>
                  </a:lnTo>
                  <a:lnTo>
                    <a:pt x="141" y="62"/>
                  </a:lnTo>
                  <a:lnTo>
                    <a:pt x="170" y="40"/>
                  </a:lnTo>
                  <a:lnTo>
                    <a:pt x="200" y="24"/>
                  </a:lnTo>
                  <a:lnTo>
                    <a:pt x="232" y="11"/>
                  </a:lnTo>
                  <a:lnTo>
                    <a:pt x="266" y="3"/>
                  </a:lnTo>
                  <a:lnTo>
                    <a:pt x="300" y="0"/>
                  </a:lnTo>
                  <a:lnTo>
                    <a:pt x="335" y="2"/>
                  </a:lnTo>
                  <a:lnTo>
                    <a:pt x="368" y="8"/>
                  </a:lnTo>
                  <a:lnTo>
                    <a:pt x="402" y="20"/>
                  </a:lnTo>
                  <a:lnTo>
                    <a:pt x="434" y="34"/>
                  </a:lnTo>
                  <a:lnTo>
                    <a:pt x="465" y="54"/>
                  </a:lnTo>
                  <a:lnTo>
                    <a:pt x="495" y="77"/>
                  </a:lnTo>
                  <a:lnTo>
                    <a:pt x="524" y="104"/>
                  </a:lnTo>
                  <a:lnTo>
                    <a:pt x="551" y="134"/>
                  </a:lnTo>
                  <a:lnTo>
                    <a:pt x="576" y="167"/>
                  </a:lnTo>
                  <a:lnTo>
                    <a:pt x="599" y="204"/>
                  </a:lnTo>
                  <a:lnTo>
                    <a:pt x="619" y="243"/>
                  </a:lnTo>
                  <a:lnTo>
                    <a:pt x="638" y="284"/>
                  </a:lnTo>
                  <a:lnTo>
                    <a:pt x="654" y="329"/>
                  </a:lnTo>
                  <a:lnTo>
                    <a:pt x="667" y="375"/>
                  </a:lnTo>
                  <a:lnTo>
                    <a:pt x="676" y="42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-1075" y="1214"/>
              <a:ext cx="336" cy="471"/>
            </a:xfrm>
            <a:custGeom>
              <a:avLst/>
              <a:gdLst/>
              <a:ahLst/>
              <a:cxnLst>
                <a:cxn ang="0">
                  <a:pos x="670" y="464"/>
                </a:cxn>
                <a:cxn ang="0">
                  <a:pos x="672" y="557"/>
                </a:cxn>
                <a:cxn ang="0">
                  <a:pos x="662" y="645"/>
                </a:cxn>
                <a:cxn ang="0">
                  <a:pos x="639" y="726"/>
                </a:cxn>
                <a:cxn ang="0">
                  <a:pos x="604" y="796"/>
                </a:cxn>
                <a:cxn ang="0">
                  <a:pos x="560" y="856"/>
                </a:cxn>
                <a:cxn ang="0">
                  <a:pos x="507" y="901"/>
                </a:cxn>
                <a:cxn ang="0">
                  <a:pos x="447" y="929"/>
                </a:cxn>
                <a:cxn ang="0">
                  <a:pos x="381" y="941"/>
                </a:cxn>
                <a:cxn ang="0">
                  <a:pos x="314" y="933"/>
                </a:cxn>
                <a:cxn ang="0">
                  <a:pos x="249" y="906"/>
                </a:cxn>
                <a:cxn ang="0">
                  <a:pos x="188" y="865"/>
                </a:cxn>
                <a:cxn ang="0">
                  <a:pos x="134" y="810"/>
                </a:cxn>
                <a:cxn ang="0">
                  <a:pos x="86" y="740"/>
                </a:cxn>
                <a:cxn ang="0">
                  <a:pos x="48" y="661"/>
                </a:cxn>
                <a:cxn ang="0">
                  <a:pos x="19" y="572"/>
                </a:cxn>
                <a:cxn ang="0">
                  <a:pos x="4" y="477"/>
                </a:cxn>
                <a:cxn ang="0">
                  <a:pos x="1" y="383"/>
                </a:cxn>
                <a:cxn ang="0">
                  <a:pos x="12" y="296"/>
                </a:cxn>
                <a:cxn ang="0">
                  <a:pos x="35" y="215"/>
                </a:cxn>
                <a:cxn ang="0">
                  <a:pos x="69" y="145"/>
                </a:cxn>
                <a:cxn ang="0">
                  <a:pos x="113" y="85"/>
                </a:cxn>
                <a:cxn ang="0">
                  <a:pos x="166" y="40"/>
                </a:cxn>
                <a:cxn ang="0">
                  <a:pos x="226" y="11"/>
                </a:cxn>
                <a:cxn ang="0">
                  <a:pos x="293" y="0"/>
                </a:cxn>
                <a:cxn ang="0">
                  <a:pos x="361" y="8"/>
                </a:cxn>
                <a:cxn ang="0">
                  <a:pos x="425" y="33"/>
                </a:cxn>
                <a:cxn ang="0">
                  <a:pos x="485" y="75"/>
                </a:cxn>
                <a:cxn ang="0">
                  <a:pos x="541" y="131"/>
                </a:cxn>
                <a:cxn ang="0">
                  <a:pos x="588" y="199"/>
                </a:cxn>
                <a:cxn ang="0">
                  <a:pos x="626" y="280"/>
                </a:cxn>
                <a:cxn ang="0">
                  <a:pos x="655" y="368"/>
                </a:cxn>
              </a:cxnLst>
              <a:rect l="0" t="0" r="r" b="b"/>
              <a:pathLst>
                <a:path w="673" h="941">
                  <a:moveTo>
                    <a:pt x="664" y="416"/>
                  </a:moveTo>
                  <a:lnTo>
                    <a:pt x="670" y="464"/>
                  </a:lnTo>
                  <a:lnTo>
                    <a:pt x="673" y="511"/>
                  </a:lnTo>
                  <a:lnTo>
                    <a:pt x="672" y="557"/>
                  </a:lnTo>
                  <a:lnTo>
                    <a:pt x="669" y="602"/>
                  </a:lnTo>
                  <a:lnTo>
                    <a:pt x="662" y="645"/>
                  </a:lnTo>
                  <a:lnTo>
                    <a:pt x="651" y="686"/>
                  </a:lnTo>
                  <a:lnTo>
                    <a:pt x="639" y="726"/>
                  </a:lnTo>
                  <a:lnTo>
                    <a:pt x="622" y="762"/>
                  </a:lnTo>
                  <a:lnTo>
                    <a:pt x="604" y="796"/>
                  </a:lnTo>
                  <a:lnTo>
                    <a:pt x="583" y="827"/>
                  </a:lnTo>
                  <a:lnTo>
                    <a:pt x="560" y="856"/>
                  </a:lnTo>
                  <a:lnTo>
                    <a:pt x="535" y="880"/>
                  </a:lnTo>
                  <a:lnTo>
                    <a:pt x="507" y="901"/>
                  </a:lnTo>
                  <a:lnTo>
                    <a:pt x="478" y="917"/>
                  </a:lnTo>
                  <a:lnTo>
                    <a:pt x="447" y="929"/>
                  </a:lnTo>
                  <a:lnTo>
                    <a:pt x="414" y="937"/>
                  </a:lnTo>
                  <a:lnTo>
                    <a:pt x="381" y="941"/>
                  </a:lnTo>
                  <a:lnTo>
                    <a:pt x="347" y="939"/>
                  </a:lnTo>
                  <a:lnTo>
                    <a:pt x="314" y="933"/>
                  </a:lnTo>
                  <a:lnTo>
                    <a:pt x="281" y="921"/>
                  </a:lnTo>
                  <a:lnTo>
                    <a:pt x="249" y="906"/>
                  </a:lnTo>
                  <a:lnTo>
                    <a:pt x="218" y="888"/>
                  </a:lnTo>
                  <a:lnTo>
                    <a:pt x="188" y="865"/>
                  </a:lnTo>
                  <a:lnTo>
                    <a:pt x="160" y="838"/>
                  </a:lnTo>
                  <a:lnTo>
                    <a:pt x="134" y="810"/>
                  </a:lnTo>
                  <a:lnTo>
                    <a:pt x="109" y="776"/>
                  </a:lnTo>
                  <a:lnTo>
                    <a:pt x="86" y="740"/>
                  </a:lnTo>
                  <a:lnTo>
                    <a:pt x="66" y="702"/>
                  </a:lnTo>
                  <a:lnTo>
                    <a:pt x="48" y="661"/>
                  </a:lnTo>
                  <a:lnTo>
                    <a:pt x="31" y="617"/>
                  </a:lnTo>
                  <a:lnTo>
                    <a:pt x="19" y="572"/>
                  </a:lnTo>
                  <a:lnTo>
                    <a:pt x="10" y="525"/>
                  </a:lnTo>
                  <a:lnTo>
                    <a:pt x="4" y="477"/>
                  </a:lnTo>
                  <a:lnTo>
                    <a:pt x="0" y="429"/>
                  </a:lnTo>
                  <a:lnTo>
                    <a:pt x="1" y="383"/>
                  </a:lnTo>
                  <a:lnTo>
                    <a:pt x="5" y="338"/>
                  </a:lnTo>
                  <a:lnTo>
                    <a:pt x="12" y="296"/>
                  </a:lnTo>
                  <a:lnTo>
                    <a:pt x="22" y="254"/>
                  </a:lnTo>
                  <a:lnTo>
                    <a:pt x="35" y="215"/>
                  </a:lnTo>
                  <a:lnTo>
                    <a:pt x="51" y="178"/>
                  </a:lnTo>
                  <a:lnTo>
                    <a:pt x="69" y="145"/>
                  </a:lnTo>
                  <a:lnTo>
                    <a:pt x="90" y="114"/>
                  </a:lnTo>
                  <a:lnTo>
                    <a:pt x="113" y="85"/>
                  </a:lnTo>
                  <a:lnTo>
                    <a:pt x="139" y="61"/>
                  </a:lnTo>
                  <a:lnTo>
                    <a:pt x="166" y="40"/>
                  </a:lnTo>
                  <a:lnTo>
                    <a:pt x="195" y="24"/>
                  </a:lnTo>
                  <a:lnTo>
                    <a:pt x="226" y="11"/>
                  </a:lnTo>
                  <a:lnTo>
                    <a:pt x="260" y="3"/>
                  </a:lnTo>
                  <a:lnTo>
                    <a:pt x="293" y="0"/>
                  </a:lnTo>
                  <a:lnTo>
                    <a:pt x="328" y="2"/>
                  </a:lnTo>
                  <a:lnTo>
                    <a:pt x="361" y="8"/>
                  </a:lnTo>
                  <a:lnTo>
                    <a:pt x="393" y="18"/>
                  </a:lnTo>
                  <a:lnTo>
                    <a:pt x="425" y="33"/>
                  </a:lnTo>
                  <a:lnTo>
                    <a:pt x="455" y="53"/>
                  </a:lnTo>
                  <a:lnTo>
                    <a:pt x="485" y="75"/>
                  </a:lnTo>
                  <a:lnTo>
                    <a:pt x="514" y="101"/>
                  </a:lnTo>
                  <a:lnTo>
                    <a:pt x="541" y="131"/>
                  </a:lnTo>
                  <a:lnTo>
                    <a:pt x="565" y="163"/>
                  </a:lnTo>
                  <a:lnTo>
                    <a:pt x="588" y="199"/>
                  </a:lnTo>
                  <a:lnTo>
                    <a:pt x="609" y="238"/>
                  </a:lnTo>
                  <a:lnTo>
                    <a:pt x="626" y="280"/>
                  </a:lnTo>
                  <a:lnTo>
                    <a:pt x="642" y="322"/>
                  </a:lnTo>
                  <a:lnTo>
                    <a:pt x="655" y="368"/>
                  </a:lnTo>
                  <a:lnTo>
                    <a:pt x="664" y="4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-1024" y="1168"/>
              <a:ext cx="330" cy="463"/>
            </a:xfrm>
            <a:custGeom>
              <a:avLst/>
              <a:gdLst>
                <a:gd name="connsiteX0" fmla="*/ 642 w 660"/>
                <a:gd name="connsiteY0" fmla="*/ 361 h 927"/>
                <a:gd name="connsiteX1" fmla="*/ 657 w 660"/>
                <a:gd name="connsiteY1" fmla="*/ 456 h 927"/>
                <a:gd name="connsiteX2" fmla="*/ 660 w 660"/>
                <a:gd name="connsiteY2" fmla="*/ 503 h 927"/>
                <a:gd name="connsiteX3" fmla="*/ 659 w 660"/>
                <a:gd name="connsiteY3" fmla="*/ 548 h 927"/>
                <a:gd name="connsiteX4" fmla="*/ 656 w 660"/>
                <a:gd name="connsiteY4" fmla="*/ 592 h 927"/>
                <a:gd name="connsiteX5" fmla="*/ 649 w 660"/>
                <a:gd name="connsiteY5" fmla="*/ 634 h 927"/>
                <a:gd name="connsiteX6" fmla="*/ 640 w 660"/>
                <a:gd name="connsiteY6" fmla="*/ 676 h 927"/>
                <a:gd name="connsiteX7" fmla="*/ 627 w 660"/>
                <a:gd name="connsiteY7" fmla="*/ 714 h 927"/>
                <a:gd name="connsiteX8" fmla="*/ 612 w 660"/>
                <a:gd name="connsiteY8" fmla="*/ 751 h 927"/>
                <a:gd name="connsiteX9" fmla="*/ 595 w 660"/>
                <a:gd name="connsiteY9" fmla="*/ 784 h 927"/>
                <a:gd name="connsiteX10" fmla="*/ 574 w 660"/>
                <a:gd name="connsiteY10" fmla="*/ 814 h 927"/>
                <a:gd name="connsiteX11" fmla="*/ 552 w 660"/>
                <a:gd name="connsiteY11" fmla="*/ 842 h 927"/>
                <a:gd name="connsiteX12" fmla="*/ 527 w 660"/>
                <a:gd name="connsiteY12" fmla="*/ 866 h 927"/>
                <a:gd name="connsiteX13" fmla="*/ 500 w 660"/>
                <a:gd name="connsiteY13" fmla="*/ 887 h 927"/>
                <a:gd name="connsiteX14" fmla="*/ 471 w 660"/>
                <a:gd name="connsiteY14" fmla="*/ 903 h 927"/>
                <a:gd name="connsiteX15" fmla="*/ 440 w 660"/>
                <a:gd name="connsiteY15" fmla="*/ 915 h 927"/>
                <a:gd name="connsiteX16" fmla="*/ 408 w 660"/>
                <a:gd name="connsiteY16" fmla="*/ 924 h 927"/>
                <a:gd name="connsiteX17" fmla="*/ 375 w 660"/>
                <a:gd name="connsiteY17" fmla="*/ 927 h 927"/>
                <a:gd name="connsiteX18" fmla="*/ 341 w 660"/>
                <a:gd name="connsiteY18" fmla="*/ 925 h 927"/>
                <a:gd name="connsiteX19" fmla="*/ 309 w 660"/>
                <a:gd name="connsiteY19" fmla="*/ 919 h 927"/>
                <a:gd name="connsiteX20" fmla="*/ 277 w 660"/>
                <a:gd name="connsiteY20" fmla="*/ 909 h 927"/>
                <a:gd name="connsiteX21" fmla="*/ 246 w 660"/>
                <a:gd name="connsiteY21" fmla="*/ 894 h 927"/>
                <a:gd name="connsiteX22" fmla="*/ 216 w 660"/>
                <a:gd name="connsiteY22" fmla="*/ 875 h 927"/>
                <a:gd name="connsiteX23" fmla="*/ 186 w 660"/>
                <a:gd name="connsiteY23" fmla="*/ 853 h 927"/>
                <a:gd name="connsiteX24" fmla="*/ 158 w 660"/>
                <a:gd name="connsiteY24" fmla="*/ 828 h 927"/>
                <a:gd name="connsiteX25" fmla="*/ 132 w 660"/>
                <a:gd name="connsiteY25" fmla="*/ 798 h 927"/>
                <a:gd name="connsiteX26" fmla="*/ 107 w 660"/>
                <a:gd name="connsiteY26" fmla="*/ 766 h 927"/>
                <a:gd name="connsiteX27" fmla="*/ 85 w 660"/>
                <a:gd name="connsiteY27" fmla="*/ 731 h 927"/>
                <a:gd name="connsiteX28" fmla="*/ 65 w 660"/>
                <a:gd name="connsiteY28" fmla="*/ 693 h 927"/>
                <a:gd name="connsiteX29" fmla="*/ 46 w 660"/>
                <a:gd name="connsiteY29" fmla="*/ 653 h 927"/>
                <a:gd name="connsiteX30" fmla="*/ 31 w 660"/>
                <a:gd name="connsiteY30" fmla="*/ 610 h 927"/>
                <a:gd name="connsiteX31" fmla="*/ 19 w 660"/>
                <a:gd name="connsiteY31" fmla="*/ 565 h 927"/>
                <a:gd name="connsiteX32" fmla="*/ 9 w 660"/>
                <a:gd name="connsiteY32" fmla="*/ 518 h 927"/>
                <a:gd name="connsiteX33" fmla="*/ 3 w 660"/>
                <a:gd name="connsiteY33" fmla="*/ 471 h 927"/>
                <a:gd name="connsiteX34" fmla="*/ 0 w 660"/>
                <a:gd name="connsiteY34" fmla="*/ 424 h 927"/>
                <a:gd name="connsiteX35" fmla="*/ 0 w 660"/>
                <a:gd name="connsiteY35" fmla="*/ 379 h 927"/>
                <a:gd name="connsiteX36" fmla="*/ 4 w 660"/>
                <a:gd name="connsiteY36" fmla="*/ 335 h 927"/>
                <a:gd name="connsiteX37" fmla="*/ 11 w 660"/>
                <a:gd name="connsiteY37" fmla="*/ 292 h 927"/>
                <a:gd name="connsiteX38" fmla="*/ 20 w 660"/>
                <a:gd name="connsiteY38" fmla="*/ 251 h 927"/>
                <a:gd name="connsiteX39" fmla="*/ 32 w 660"/>
                <a:gd name="connsiteY39" fmla="*/ 213 h 927"/>
                <a:gd name="connsiteX40" fmla="*/ 49 w 660"/>
                <a:gd name="connsiteY40" fmla="*/ 176 h 927"/>
                <a:gd name="connsiteX41" fmla="*/ 66 w 660"/>
                <a:gd name="connsiteY41" fmla="*/ 143 h 927"/>
                <a:gd name="connsiteX42" fmla="*/ 87 w 660"/>
                <a:gd name="connsiteY42" fmla="*/ 113 h 927"/>
                <a:gd name="connsiteX43" fmla="*/ 109 w 660"/>
                <a:gd name="connsiteY43" fmla="*/ 85 h 927"/>
                <a:gd name="connsiteX44" fmla="*/ 134 w 660"/>
                <a:gd name="connsiteY44" fmla="*/ 61 h 927"/>
                <a:gd name="connsiteX45" fmla="*/ 160 w 660"/>
                <a:gd name="connsiteY45" fmla="*/ 40 h 927"/>
                <a:gd name="connsiteX46" fmla="*/ 189 w 660"/>
                <a:gd name="connsiteY46" fmla="*/ 24 h 927"/>
                <a:gd name="connsiteX47" fmla="*/ 220 w 660"/>
                <a:gd name="connsiteY47" fmla="*/ 11 h 927"/>
                <a:gd name="connsiteX48" fmla="*/ 253 w 660"/>
                <a:gd name="connsiteY48" fmla="*/ 3 h 927"/>
                <a:gd name="connsiteX49" fmla="*/ 286 w 660"/>
                <a:gd name="connsiteY49" fmla="*/ 0 h 927"/>
                <a:gd name="connsiteX50" fmla="*/ 318 w 660"/>
                <a:gd name="connsiteY50" fmla="*/ 2 h 927"/>
                <a:gd name="connsiteX51" fmla="*/ 350 w 660"/>
                <a:gd name="connsiteY51" fmla="*/ 8 h 927"/>
                <a:gd name="connsiteX52" fmla="*/ 383 w 660"/>
                <a:gd name="connsiteY52" fmla="*/ 18 h 927"/>
                <a:gd name="connsiteX53" fmla="*/ 414 w 660"/>
                <a:gd name="connsiteY53" fmla="*/ 33 h 927"/>
                <a:gd name="connsiteX54" fmla="*/ 445 w 660"/>
                <a:gd name="connsiteY54" fmla="*/ 52 h 927"/>
                <a:gd name="connsiteX55" fmla="*/ 474 w 660"/>
                <a:gd name="connsiteY55" fmla="*/ 73 h 927"/>
                <a:gd name="connsiteX56" fmla="*/ 501 w 660"/>
                <a:gd name="connsiteY56" fmla="*/ 99 h 927"/>
                <a:gd name="connsiteX57" fmla="*/ 528 w 660"/>
                <a:gd name="connsiteY57" fmla="*/ 129 h 927"/>
                <a:gd name="connsiteX58" fmla="*/ 552 w 660"/>
                <a:gd name="connsiteY58" fmla="*/ 161 h 927"/>
                <a:gd name="connsiteX59" fmla="*/ 575 w 660"/>
                <a:gd name="connsiteY59" fmla="*/ 196 h 927"/>
                <a:gd name="connsiteX60" fmla="*/ 595 w 660"/>
                <a:gd name="connsiteY60" fmla="*/ 234 h 927"/>
                <a:gd name="connsiteX61" fmla="*/ 613 w 660"/>
                <a:gd name="connsiteY61" fmla="*/ 274 h 927"/>
                <a:gd name="connsiteX62" fmla="*/ 628 w 660"/>
                <a:gd name="connsiteY62" fmla="*/ 317 h 927"/>
                <a:gd name="connsiteX63" fmla="*/ 642 w 660"/>
                <a:gd name="connsiteY63" fmla="*/ 361 h 927"/>
                <a:gd name="connsiteX0" fmla="*/ 642 w 660"/>
                <a:gd name="connsiteY0" fmla="*/ 361 h 927"/>
                <a:gd name="connsiteX1" fmla="*/ 657 w 660"/>
                <a:gd name="connsiteY1" fmla="*/ 456 h 927"/>
                <a:gd name="connsiteX2" fmla="*/ 659 w 660"/>
                <a:gd name="connsiteY2" fmla="*/ 548 h 927"/>
                <a:gd name="connsiteX3" fmla="*/ 656 w 660"/>
                <a:gd name="connsiteY3" fmla="*/ 592 h 927"/>
                <a:gd name="connsiteX4" fmla="*/ 649 w 660"/>
                <a:gd name="connsiteY4" fmla="*/ 634 h 927"/>
                <a:gd name="connsiteX5" fmla="*/ 640 w 660"/>
                <a:gd name="connsiteY5" fmla="*/ 676 h 927"/>
                <a:gd name="connsiteX6" fmla="*/ 627 w 660"/>
                <a:gd name="connsiteY6" fmla="*/ 714 h 927"/>
                <a:gd name="connsiteX7" fmla="*/ 612 w 660"/>
                <a:gd name="connsiteY7" fmla="*/ 751 h 927"/>
                <a:gd name="connsiteX8" fmla="*/ 595 w 660"/>
                <a:gd name="connsiteY8" fmla="*/ 784 h 927"/>
                <a:gd name="connsiteX9" fmla="*/ 574 w 660"/>
                <a:gd name="connsiteY9" fmla="*/ 814 h 927"/>
                <a:gd name="connsiteX10" fmla="*/ 552 w 660"/>
                <a:gd name="connsiteY10" fmla="*/ 842 h 927"/>
                <a:gd name="connsiteX11" fmla="*/ 527 w 660"/>
                <a:gd name="connsiteY11" fmla="*/ 866 h 927"/>
                <a:gd name="connsiteX12" fmla="*/ 500 w 660"/>
                <a:gd name="connsiteY12" fmla="*/ 887 h 927"/>
                <a:gd name="connsiteX13" fmla="*/ 471 w 660"/>
                <a:gd name="connsiteY13" fmla="*/ 903 h 927"/>
                <a:gd name="connsiteX14" fmla="*/ 440 w 660"/>
                <a:gd name="connsiteY14" fmla="*/ 915 h 927"/>
                <a:gd name="connsiteX15" fmla="*/ 408 w 660"/>
                <a:gd name="connsiteY15" fmla="*/ 924 h 927"/>
                <a:gd name="connsiteX16" fmla="*/ 375 w 660"/>
                <a:gd name="connsiteY16" fmla="*/ 927 h 927"/>
                <a:gd name="connsiteX17" fmla="*/ 341 w 660"/>
                <a:gd name="connsiteY17" fmla="*/ 925 h 927"/>
                <a:gd name="connsiteX18" fmla="*/ 309 w 660"/>
                <a:gd name="connsiteY18" fmla="*/ 919 h 927"/>
                <a:gd name="connsiteX19" fmla="*/ 277 w 660"/>
                <a:gd name="connsiteY19" fmla="*/ 909 h 927"/>
                <a:gd name="connsiteX20" fmla="*/ 246 w 660"/>
                <a:gd name="connsiteY20" fmla="*/ 894 h 927"/>
                <a:gd name="connsiteX21" fmla="*/ 216 w 660"/>
                <a:gd name="connsiteY21" fmla="*/ 875 h 927"/>
                <a:gd name="connsiteX22" fmla="*/ 186 w 660"/>
                <a:gd name="connsiteY22" fmla="*/ 853 h 927"/>
                <a:gd name="connsiteX23" fmla="*/ 158 w 660"/>
                <a:gd name="connsiteY23" fmla="*/ 828 h 927"/>
                <a:gd name="connsiteX24" fmla="*/ 132 w 660"/>
                <a:gd name="connsiteY24" fmla="*/ 798 h 927"/>
                <a:gd name="connsiteX25" fmla="*/ 107 w 660"/>
                <a:gd name="connsiteY25" fmla="*/ 766 h 927"/>
                <a:gd name="connsiteX26" fmla="*/ 85 w 660"/>
                <a:gd name="connsiteY26" fmla="*/ 731 h 927"/>
                <a:gd name="connsiteX27" fmla="*/ 65 w 660"/>
                <a:gd name="connsiteY27" fmla="*/ 693 h 927"/>
                <a:gd name="connsiteX28" fmla="*/ 46 w 660"/>
                <a:gd name="connsiteY28" fmla="*/ 653 h 927"/>
                <a:gd name="connsiteX29" fmla="*/ 31 w 660"/>
                <a:gd name="connsiteY29" fmla="*/ 610 h 927"/>
                <a:gd name="connsiteX30" fmla="*/ 19 w 660"/>
                <a:gd name="connsiteY30" fmla="*/ 565 h 927"/>
                <a:gd name="connsiteX31" fmla="*/ 9 w 660"/>
                <a:gd name="connsiteY31" fmla="*/ 518 h 927"/>
                <a:gd name="connsiteX32" fmla="*/ 3 w 660"/>
                <a:gd name="connsiteY32" fmla="*/ 471 h 927"/>
                <a:gd name="connsiteX33" fmla="*/ 0 w 660"/>
                <a:gd name="connsiteY33" fmla="*/ 424 h 927"/>
                <a:gd name="connsiteX34" fmla="*/ 0 w 660"/>
                <a:gd name="connsiteY34" fmla="*/ 379 h 927"/>
                <a:gd name="connsiteX35" fmla="*/ 4 w 660"/>
                <a:gd name="connsiteY35" fmla="*/ 335 h 927"/>
                <a:gd name="connsiteX36" fmla="*/ 11 w 660"/>
                <a:gd name="connsiteY36" fmla="*/ 292 h 927"/>
                <a:gd name="connsiteX37" fmla="*/ 20 w 660"/>
                <a:gd name="connsiteY37" fmla="*/ 251 h 927"/>
                <a:gd name="connsiteX38" fmla="*/ 32 w 660"/>
                <a:gd name="connsiteY38" fmla="*/ 213 h 927"/>
                <a:gd name="connsiteX39" fmla="*/ 49 w 660"/>
                <a:gd name="connsiteY39" fmla="*/ 176 h 927"/>
                <a:gd name="connsiteX40" fmla="*/ 66 w 660"/>
                <a:gd name="connsiteY40" fmla="*/ 143 h 927"/>
                <a:gd name="connsiteX41" fmla="*/ 87 w 660"/>
                <a:gd name="connsiteY41" fmla="*/ 113 h 927"/>
                <a:gd name="connsiteX42" fmla="*/ 109 w 660"/>
                <a:gd name="connsiteY42" fmla="*/ 85 h 927"/>
                <a:gd name="connsiteX43" fmla="*/ 134 w 660"/>
                <a:gd name="connsiteY43" fmla="*/ 61 h 927"/>
                <a:gd name="connsiteX44" fmla="*/ 160 w 660"/>
                <a:gd name="connsiteY44" fmla="*/ 40 h 927"/>
                <a:gd name="connsiteX45" fmla="*/ 189 w 660"/>
                <a:gd name="connsiteY45" fmla="*/ 24 h 927"/>
                <a:gd name="connsiteX46" fmla="*/ 220 w 660"/>
                <a:gd name="connsiteY46" fmla="*/ 11 h 927"/>
                <a:gd name="connsiteX47" fmla="*/ 253 w 660"/>
                <a:gd name="connsiteY47" fmla="*/ 3 h 927"/>
                <a:gd name="connsiteX48" fmla="*/ 286 w 660"/>
                <a:gd name="connsiteY48" fmla="*/ 0 h 927"/>
                <a:gd name="connsiteX49" fmla="*/ 318 w 660"/>
                <a:gd name="connsiteY49" fmla="*/ 2 h 927"/>
                <a:gd name="connsiteX50" fmla="*/ 350 w 660"/>
                <a:gd name="connsiteY50" fmla="*/ 8 h 927"/>
                <a:gd name="connsiteX51" fmla="*/ 383 w 660"/>
                <a:gd name="connsiteY51" fmla="*/ 18 h 927"/>
                <a:gd name="connsiteX52" fmla="*/ 414 w 660"/>
                <a:gd name="connsiteY52" fmla="*/ 33 h 927"/>
                <a:gd name="connsiteX53" fmla="*/ 445 w 660"/>
                <a:gd name="connsiteY53" fmla="*/ 52 h 927"/>
                <a:gd name="connsiteX54" fmla="*/ 474 w 660"/>
                <a:gd name="connsiteY54" fmla="*/ 73 h 927"/>
                <a:gd name="connsiteX55" fmla="*/ 501 w 660"/>
                <a:gd name="connsiteY55" fmla="*/ 99 h 927"/>
                <a:gd name="connsiteX56" fmla="*/ 528 w 660"/>
                <a:gd name="connsiteY56" fmla="*/ 129 h 927"/>
                <a:gd name="connsiteX57" fmla="*/ 552 w 660"/>
                <a:gd name="connsiteY57" fmla="*/ 161 h 927"/>
                <a:gd name="connsiteX58" fmla="*/ 575 w 660"/>
                <a:gd name="connsiteY58" fmla="*/ 196 h 927"/>
                <a:gd name="connsiteX59" fmla="*/ 595 w 660"/>
                <a:gd name="connsiteY59" fmla="*/ 234 h 927"/>
                <a:gd name="connsiteX60" fmla="*/ 613 w 660"/>
                <a:gd name="connsiteY60" fmla="*/ 274 h 927"/>
                <a:gd name="connsiteX61" fmla="*/ 628 w 660"/>
                <a:gd name="connsiteY61" fmla="*/ 317 h 927"/>
                <a:gd name="connsiteX62" fmla="*/ 642 w 660"/>
                <a:gd name="connsiteY62" fmla="*/ 361 h 927"/>
                <a:gd name="connsiteX0" fmla="*/ 642 w 660"/>
                <a:gd name="connsiteY0" fmla="*/ 361 h 927"/>
                <a:gd name="connsiteX1" fmla="*/ 657 w 660"/>
                <a:gd name="connsiteY1" fmla="*/ 456 h 927"/>
                <a:gd name="connsiteX2" fmla="*/ 659 w 660"/>
                <a:gd name="connsiteY2" fmla="*/ 548 h 927"/>
                <a:gd name="connsiteX3" fmla="*/ 656 w 660"/>
                <a:gd name="connsiteY3" fmla="*/ 592 h 927"/>
                <a:gd name="connsiteX4" fmla="*/ 640 w 660"/>
                <a:gd name="connsiteY4" fmla="*/ 676 h 927"/>
                <a:gd name="connsiteX5" fmla="*/ 627 w 660"/>
                <a:gd name="connsiteY5" fmla="*/ 714 h 927"/>
                <a:gd name="connsiteX6" fmla="*/ 612 w 660"/>
                <a:gd name="connsiteY6" fmla="*/ 751 h 927"/>
                <a:gd name="connsiteX7" fmla="*/ 595 w 660"/>
                <a:gd name="connsiteY7" fmla="*/ 784 h 927"/>
                <a:gd name="connsiteX8" fmla="*/ 574 w 660"/>
                <a:gd name="connsiteY8" fmla="*/ 814 h 927"/>
                <a:gd name="connsiteX9" fmla="*/ 552 w 660"/>
                <a:gd name="connsiteY9" fmla="*/ 842 h 927"/>
                <a:gd name="connsiteX10" fmla="*/ 527 w 660"/>
                <a:gd name="connsiteY10" fmla="*/ 866 h 927"/>
                <a:gd name="connsiteX11" fmla="*/ 500 w 660"/>
                <a:gd name="connsiteY11" fmla="*/ 887 h 927"/>
                <a:gd name="connsiteX12" fmla="*/ 471 w 660"/>
                <a:gd name="connsiteY12" fmla="*/ 903 h 927"/>
                <a:gd name="connsiteX13" fmla="*/ 440 w 660"/>
                <a:gd name="connsiteY13" fmla="*/ 915 h 927"/>
                <a:gd name="connsiteX14" fmla="*/ 408 w 660"/>
                <a:gd name="connsiteY14" fmla="*/ 924 h 927"/>
                <a:gd name="connsiteX15" fmla="*/ 375 w 660"/>
                <a:gd name="connsiteY15" fmla="*/ 927 h 927"/>
                <a:gd name="connsiteX16" fmla="*/ 341 w 660"/>
                <a:gd name="connsiteY16" fmla="*/ 925 h 927"/>
                <a:gd name="connsiteX17" fmla="*/ 309 w 660"/>
                <a:gd name="connsiteY17" fmla="*/ 919 h 927"/>
                <a:gd name="connsiteX18" fmla="*/ 277 w 660"/>
                <a:gd name="connsiteY18" fmla="*/ 909 h 927"/>
                <a:gd name="connsiteX19" fmla="*/ 246 w 660"/>
                <a:gd name="connsiteY19" fmla="*/ 894 h 927"/>
                <a:gd name="connsiteX20" fmla="*/ 216 w 660"/>
                <a:gd name="connsiteY20" fmla="*/ 875 h 927"/>
                <a:gd name="connsiteX21" fmla="*/ 186 w 660"/>
                <a:gd name="connsiteY21" fmla="*/ 853 h 927"/>
                <a:gd name="connsiteX22" fmla="*/ 158 w 660"/>
                <a:gd name="connsiteY22" fmla="*/ 828 h 927"/>
                <a:gd name="connsiteX23" fmla="*/ 132 w 660"/>
                <a:gd name="connsiteY23" fmla="*/ 798 h 927"/>
                <a:gd name="connsiteX24" fmla="*/ 107 w 660"/>
                <a:gd name="connsiteY24" fmla="*/ 766 h 927"/>
                <a:gd name="connsiteX25" fmla="*/ 85 w 660"/>
                <a:gd name="connsiteY25" fmla="*/ 731 h 927"/>
                <a:gd name="connsiteX26" fmla="*/ 65 w 660"/>
                <a:gd name="connsiteY26" fmla="*/ 693 h 927"/>
                <a:gd name="connsiteX27" fmla="*/ 46 w 660"/>
                <a:gd name="connsiteY27" fmla="*/ 653 h 927"/>
                <a:gd name="connsiteX28" fmla="*/ 31 w 660"/>
                <a:gd name="connsiteY28" fmla="*/ 610 h 927"/>
                <a:gd name="connsiteX29" fmla="*/ 19 w 660"/>
                <a:gd name="connsiteY29" fmla="*/ 565 h 927"/>
                <a:gd name="connsiteX30" fmla="*/ 9 w 660"/>
                <a:gd name="connsiteY30" fmla="*/ 518 h 927"/>
                <a:gd name="connsiteX31" fmla="*/ 3 w 660"/>
                <a:gd name="connsiteY31" fmla="*/ 471 h 927"/>
                <a:gd name="connsiteX32" fmla="*/ 0 w 660"/>
                <a:gd name="connsiteY32" fmla="*/ 424 h 927"/>
                <a:gd name="connsiteX33" fmla="*/ 0 w 660"/>
                <a:gd name="connsiteY33" fmla="*/ 379 h 927"/>
                <a:gd name="connsiteX34" fmla="*/ 4 w 660"/>
                <a:gd name="connsiteY34" fmla="*/ 335 h 927"/>
                <a:gd name="connsiteX35" fmla="*/ 11 w 660"/>
                <a:gd name="connsiteY35" fmla="*/ 292 h 927"/>
                <a:gd name="connsiteX36" fmla="*/ 20 w 660"/>
                <a:gd name="connsiteY36" fmla="*/ 251 h 927"/>
                <a:gd name="connsiteX37" fmla="*/ 32 w 660"/>
                <a:gd name="connsiteY37" fmla="*/ 213 h 927"/>
                <a:gd name="connsiteX38" fmla="*/ 49 w 660"/>
                <a:gd name="connsiteY38" fmla="*/ 176 h 927"/>
                <a:gd name="connsiteX39" fmla="*/ 66 w 660"/>
                <a:gd name="connsiteY39" fmla="*/ 143 h 927"/>
                <a:gd name="connsiteX40" fmla="*/ 87 w 660"/>
                <a:gd name="connsiteY40" fmla="*/ 113 h 927"/>
                <a:gd name="connsiteX41" fmla="*/ 109 w 660"/>
                <a:gd name="connsiteY41" fmla="*/ 85 h 927"/>
                <a:gd name="connsiteX42" fmla="*/ 134 w 660"/>
                <a:gd name="connsiteY42" fmla="*/ 61 h 927"/>
                <a:gd name="connsiteX43" fmla="*/ 160 w 660"/>
                <a:gd name="connsiteY43" fmla="*/ 40 h 927"/>
                <a:gd name="connsiteX44" fmla="*/ 189 w 660"/>
                <a:gd name="connsiteY44" fmla="*/ 24 h 927"/>
                <a:gd name="connsiteX45" fmla="*/ 220 w 660"/>
                <a:gd name="connsiteY45" fmla="*/ 11 h 927"/>
                <a:gd name="connsiteX46" fmla="*/ 253 w 660"/>
                <a:gd name="connsiteY46" fmla="*/ 3 h 927"/>
                <a:gd name="connsiteX47" fmla="*/ 286 w 660"/>
                <a:gd name="connsiteY47" fmla="*/ 0 h 927"/>
                <a:gd name="connsiteX48" fmla="*/ 318 w 660"/>
                <a:gd name="connsiteY48" fmla="*/ 2 h 927"/>
                <a:gd name="connsiteX49" fmla="*/ 350 w 660"/>
                <a:gd name="connsiteY49" fmla="*/ 8 h 927"/>
                <a:gd name="connsiteX50" fmla="*/ 383 w 660"/>
                <a:gd name="connsiteY50" fmla="*/ 18 h 927"/>
                <a:gd name="connsiteX51" fmla="*/ 414 w 660"/>
                <a:gd name="connsiteY51" fmla="*/ 33 h 927"/>
                <a:gd name="connsiteX52" fmla="*/ 445 w 660"/>
                <a:gd name="connsiteY52" fmla="*/ 52 h 927"/>
                <a:gd name="connsiteX53" fmla="*/ 474 w 660"/>
                <a:gd name="connsiteY53" fmla="*/ 73 h 927"/>
                <a:gd name="connsiteX54" fmla="*/ 501 w 660"/>
                <a:gd name="connsiteY54" fmla="*/ 99 h 927"/>
                <a:gd name="connsiteX55" fmla="*/ 528 w 660"/>
                <a:gd name="connsiteY55" fmla="*/ 129 h 927"/>
                <a:gd name="connsiteX56" fmla="*/ 552 w 660"/>
                <a:gd name="connsiteY56" fmla="*/ 161 h 927"/>
                <a:gd name="connsiteX57" fmla="*/ 575 w 660"/>
                <a:gd name="connsiteY57" fmla="*/ 196 h 927"/>
                <a:gd name="connsiteX58" fmla="*/ 595 w 660"/>
                <a:gd name="connsiteY58" fmla="*/ 234 h 927"/>
                <a:gd name="connsiteX59" fmla="*/ 613 w 660"/>
                <a:gd name="connsiteY59" fmla="*/ 274 h 927"/>
                <a:gd name="connsiteX60" fmla="*/ 628 w 660"/>
                <a:gd name="connsiteY60" fmla="*/ 317 h 927"/>
                <a:gd name="connsiteX61" fmla="*/ 642 w 660"/>
                <a:gd name="connsiteY61" fmla="*/ 361 h 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660" h="927">
                  <a:moveTo>
                    <a:pt x="642" y="361"/>
                  </a:moveTo>
                  <a:cubicBezTo>
                    <a:pt x="647" y="393"/>
                    <a:pt x="652" y="424"/>
                    <a:pt x="657" y="456"/>
                  </a:cubicBezTo>
                  <a:cubicBezTo>
                    <a:pt x="660" y="487"/>
                    <a:pt x="659" y="525"/>
                    <a:pt x="659" y="548"/>
                  </a:cubicBezTo>
                  <a:cubicBezTo>
                    <a:pt x="658" y="563"/>
                    <a:pt x="657" y="577"/>
                    <a:pt x="656" y="592"/>
                  </a:cubicBezTo>
                  <a:cubicBezTo>
                    <a:pt x="653" y="613"/>
                    <a:pt x="645" y="656"/>
                    <a:pt x="640" y="676"/>
                  </a:cubicBezTo>
                  <a:cubicBezTo>
                    <a:pt x="636" y="689"/>
                    <a:pt x="631" y="701"/>
                    <a:pt x="627" y="714"/>
                  </a:cubicBezTo>
                  <a:cubicBezTo>
                    <a:pt x="622" y="726"/>
                    <a:pt x="617" y="739"/>
                    <a:pt x="612" y="751"/>
                  </a:cubicBezTo>
                  <a:cubicBezTo>
                    <a:pt x="606" y="762"/>
                    <a:pt x="601" y="773"/>
                    <a:pt x="595" y="784"/>
                  </a:cubicBezTo>
                  <a:lnTo>
                    <a:pt x="574" y="814"/>
                  </a:lnTo>
                  <a:cubicBezTo>
                    <a:pt x="567" y="823"/>
                    <a:pt x="559" y="833"/>
                    <a:pt x="552" y="842"/>
                  </a:cubicBezTo>
                  <a:cubicBezTo>
                    <a:pt x="544" y="850"/>
                    <a:pt x="535" y="858"/>
                    <a:pt x="527" y="866"/>
                  </a:cubicBezTo>
                  <a:lnTo>
                    <a:pt x="500" y="887"/>
                  </a:lnTo>
                  <a:cubicBezTo>
                    <a:pt x="490" y="892"/>
                    <a:pt x="481" y="898"/>
                    <a:pt x="471" y="903"/>
                  </a:cubicBezTo>
                  <a:cubicBezTo>
                    <a:pt x="461" y="907"/>
                    <a:pt x="450" y="911"/>
                    <a:pt x="440" y="915"/>
                  </a:cubicBezTo>
                  <a:lnTo>
                    <a:pt x="408" y="924"/>
                  </a:lnTo>
                  <a:lnTo>
                    <a:pt x="375" y="927"/>
                  </a:lnTo>
                  <a:cubicBezTo>
                    <a:pt x="364" y="926"/>
                    <a:pt x="352" y="926"/>
                    <a:pt x="341" y="925"/>
                  </a:cubicBezTo>
                  <a:lnTo>
                    <a:pt x="309" y="919"/>
                  </a:lnTo>
                  <a:cubicBezTo>
                    <a:pt x="298" y="916"/>
                    <a:pt x="288" y="912"/>
                    <a:pt x="277" y="909"/>
                  </a:cubicBezTo>
                  <a:cubicBezTo>
                    <a:pt x="267" y="904"/>
                    <a:pt x="256" y="899"/>
                    <a:pt x="246" y="894"/>
                  </a:cubicBezTo>
                  <a:cubicBezTo>
                    <a:pt x="236" y="888"/>
                    <a:pt x="226" y="881"/>
                    <a:pt x="216" y="875"/>
                  </a:cubicBezTo>
                  <a:cubicBezTo>
                    <a:pt x="206" y="868"/>
                    <a:pt x="196" y="860"/>
                    <a:pt x="186" y="853"/>
                  </a:cubicBezTo>
                  <a:lnTo>
                    <a:pt x="158" y="828"/>
                  </a:lnTo>
                  <a:cubicBezTo>
                    <a:pt x="149" y="818"/>
                    <a:pt x="141" y="808"/>
                    <a:pt x="132" y="798"/>
                  </a:cubicBezTo>
                  <a:cubicBezTo>
                    <a:pt x="124" y="787"/>
                    <a:pt x="115" y="777"/>
                    <a:pt x="107" y="766"/>
                  </a:cubicBezTo>
                  <a:cubicBezTo>
                    <a:pt x="100" y="754"/>
                    <a:pt x="92" y="743"/>
                    <a:pt x="85" y="731"/>
                  </a:cubicBezTo>
                  <a:cubicBezTo>
                    <a:pt x="78" y="718"/>
                    <a:pt x="72" y="706"/>
                    <a:pt x="65" y="693"/>
                  </a:cubicBezTo>
                  <a:cubicBezTo>
                    <a:pt x="59" y="680"/>
                    <a:pt x="52" y="666"/>
                    <a:pt x="46" y="653"/>
                  </a:cubicBezTo>
                  <a:cubicBezTo>
                    <a:pt x="41" y="639"/>
                    <a:pt x="36" y="624"/>
                    <a:pt x="31" y="610"/>
                  </a:cubicBezTo>
                  <a:lnTo>
                    <a:pt x="19" y="565"/>
                  </a:lnTo>
                  <a:cubicBezTo>
                    <a:pt x="16" y="549"/>
                    <a:pt x="12" y="534"/>
                    <a:pt x="9" y="518"/>
                  </a:cubicBezTo>
                  <a:cubicBezTo>
                    <a:pt x="7" y="502"/>
                    <a:pt x="5" y="487"/>
                    <a:pt x="3" y="471"/>
                  </a:cubicBezTo>
                  <a:cubicBezTo>
                    <a:pt x="2" y="455"/>
                    <a:pt x="1" y="440"/>
                    <a:pt x="0" y="424"/>
                  </a:cubicBezTo>
                  <a:lnTo>
                    <a:pt x="0" y="379"/>
                  </a:lnTo>
                  <a:cubicBezTo>
                    <a:pt x="1" y="364"/>
                    <a:pt x="3" y="350"/>
                    <a:pt x="4" y="335"/>
                  </a:cubicBezTo>
                  <a:cubicBezTo>
                    <a:pt x="6" y="321"/>
                    <a:pt x="9" y="306"/>
                    <a:pt x="11" y="292"/>
                  </a:cubicBezTo>
                  <a:cubicBezTo>
                    <a:pt x="14" y="278"/>
                    <a:pt x="17" y="265"/>
                    <a:pt x="20" y="251"/>
                  </a:cubicBezTo>
                  <a:cubicBezTo>
                    <a:pt x="24" y="238"/>
                    <a:pt x="28" y="226"/>
                    <a:pt x="32" y="213"/>
                  </a:cubicBezTo>
                  <a:cubicBezTo>
                    <a:pt x="38" y="201"/>
                    <a:pt x="43" y="188"/>
                    <a:pt x="49" y="176"/>
                  </a:cubicBezTo>
                  <a:cubicBezTo>
                    <a:pt x="55" y="165"/>
                    <a:pt x="60" y="154"/>
                    <a:pt x="66" y="143"/>
                  </a:cubicBezTo>
                  <a:lnTo>
                    <a:pt x="87" y="113"/>
                  </a:lnTo>
                  <a:cubicBezTo>
                    <a:pt x="94" y="104"/>
                    <a:pt x="102" y="94"/>
                    <a:pt x="109" y="85"/>
                  </a:cubicBezTo>
                  <a:cubicBezTo>
                    <a:pt x="117" y="77"/>
                    <a:pt x="126" y="69"/>
                    <a:pt x="134" y="61"/>
                  </a:cubicBezTo>
                  <a:cubicBezTo>
                    <a:pt x="143" y="54"/>
                    <a:pt x="151" y="47"/>
                    <a:pt x="160" y="40"/>
                  </a:cubicBezTo>
                  <a:cubicBezTo>
                    <a:pt x="170" y="35"/>
                    <a:pt x="179" y="29"/>
                    <a:pt x="189" y="24"/>
                  </a:cubicBezTo>
                  <a:cubicBezTo>
                    <a:pt x="199" y="20"/>
                    <a:pt x="210" y="15"/>
                    <a:pt x="220" y="11"/>
                  </a:cubicBezTo>
                  <a:cubicBezTo>
                    <a:pt x="231" y="8"/>
                    <a:pt x="242" y="6"/>
                    <a:pt x="253" y="3"/>
                  </a:cubicBezTo>
                  <a:lnTo>
                    <a:pt x="286" y="0"/>
                  </a:lnTo>
                  <a:cubicBezTo>
                    <a:pt x="297" y="1"/>
                    <a:pt x="307" y="1"/>
                    <a:pt x="318" y="2"/>
                  </a:cubicBezTo>
                  <a:lnTo>
                    <a:pt x="350" y="8"/>
                  </a:lnTo>
                  <a:cubicBezTo>
                    <a:pt x="361" y="11"/>
                    <a:pt x="372" y="15"/>
                    <a:pt x="383" y="18"/>
                  </a:cubicBezTo>
                  <a:cubicBezTo>
                    <a:pt x="393" y="23"/>
                    <a:pt x="404" y="28"/>
                    <a:pt x="414" y="33"/>
                  </a:cubicBezTo>
                  <a:cubicBezTo>
                    <a:pt x="424" y="39"/>
                    <a:pt x="435" y="46"/>
                    <a:pt x="445" y="52"/>
                  </a:cubicBezTo>
                  <a:cubicBezTo>
                    <a:pt x="455" y="59"/>
                    <a:pt x="464" y="66"/>
                    <a:pt x="474" y="73"/>
                  </a:cubicBezTo>
                  <a:cubicBezTo>
                    <a:pt x="483" y="82"/>
                    <a:pt x="492" y="90"/>
                    <a:pt x="501" y="99"/>
                  </a:cubicBezTo>
                  <a:lnTo>
                    <a:pt x="528" y="129"/>
                  </a:lnTo>
                  <a:cubicBezTo>
                    <a:pt x="536" y="140"/>
                    <a:pt x="544" y="150"/>
                    <a:pt x="552" y="161"/>
                  </a:cubicBezTo>
                  <a:cubicBezTo>
                    <a:pt x="560" y="173"/>
                    <a:pt x="567" y="184"/>
                    <a:pt x="575" y="196"/>
                  </a:cubicBezTo>
                  <a:cubicBezTo>
                    <a:pt x="582" y="209"/>
                    <a:pt x="588" y="221"/>
                    <a:pt x="595" y="234"/>
                  </a:cubicBezTo>
                  <a:cubicBezTo>
                    <a:pt x="601" y="247"/>
                    <a:pt x="607" y="261"/>
                    <a:pt x="613" y="274"/>
                  </a:cubicBezTo>
                  <a:cubicBezTo>
                    <a:pt x="618" y="288"/>
                    <a:pt x="623" y="303"/>
                    <a:pt x="628" y="317"/>
                  </a:cubicBezTo>
                  <a:cubicBezTo>
                    <a:pt x="633" y="332"/>
                    <a:pt x="637" y="346"/>
                    <a:pt x="642" y="36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-1114" y="1168"/>
              <a:ext cx="420" cy="545"/>
            </a:xfrm>
            <a:custGeom>
              <a:avLst/>
              <a:gdLst/>
              <a:ahLst/>
              <a:cxnLst>
                <a:cxn ang="0">
                  <a:pos x="617" y="1041"/>
                </a:cxn>
                <a:cxn ang="0">
                  <a:pos x="693" y="988"/>
                </a:cxn>
                <a:cxn ang="0">
                  <a:pos x="755" y="920"/>
                </a:cxn>
                <a:cxn ang="0">
                  <a:pos x="800" y="838"/>
                </a:cxn>
                <a:cxn ang="0">
                  <a:pos x="839" y="674"/>
                </a:cxn>
                <a:cxn ang="0">
                  <a:pos x="826" y="480"/>
                </a:cxn>
                <a:cxn ang="0">
                  <a:pos x="771" y="306"/>
                </a:cxn>
                <a:cxn ang="0">
                  <a:pos x="672" y="148"/>
                </a:cxn>
                <a:cxn ang="0">
                  <a:pos x="534" y="34"/>
                </a:cxn>
                <a:cxn ang="0">
                  <a:pos x="361" y="2"/>
                </a:cxn>
                <a:cxn ang="0">
                  <a:pos x="240" y="35"/>
                </a:cxn>
                <a:cxn ang="0">
                  <a:pos x="156" y="90"/>
                </a:cxn>
                <a:cxn ang="0">
                  <a:pos x="89" y="164"/>
                </a:cxn>
                <a:cxn ang="0">
                  <a:pos x="39" y="252"/>
                </a:cxn>
                <a:cxn ang="0">
                  <a:pos x="0" y="434"/>
                </a:cxn>
                <a:cxn ang="0">
                  <a:pos x="24" y="648"/>
                </a:cxn>
                <a:cxn ang="0">
                  <a:pos x="67" y="765"/>
                </a:cxn>
                <a:cxn ang="0">
                  <a:pos x="112" y="849"/>
                </a:cxn>
                <a:cxn ang="0">
                  <a:pos x="168" y="927"/>
                </a:cxn>
                <a:cxn ang="0">
                  <a:pos x="236" y="992"/>
                </a:cxn>
                <a:cxn ang="0">
                  <a:pos x="312" y="1043"/>
                </a:cxn>
                <a:cxn ang="0">
                  <a:pos x="395" y="1077"/>
                </a:cxn>
                <a:cxn ang="0">
                  <a:pos x="453" y="1089"/>
                </a:cxn>
                <a:cxn ang="0">
                  <a:pos x="501" y="1090"/>
                </a:cxn>
                <a:cxn ang="0">
                  <a:pos x="550" y="1084"/>
                </a:cxn>
                <a:cxn ang="0">
                  <a:pos x="598" y="1074"/>
                </a:cxn>
                <a:cxn ang="0">
                  <a:pos x="615" y="1057"/>
                </a:cxn>
                <a:cxn ang="0">
                  <a:pos x="530" y="1064"/>
                </a:cxn>
                <a:cxn ang="0">
                  <a:pos x="426" y="1051"/>
                </a:cxn>
                <a:cxn ang="0">
                  <a:pos x="328" y="1014"/>
                </a:cxn>
                <a:cxn ang="0">
                  <a:pos x="240" y="954"/>
                </a:cxn>
                <a:cxn ang="0">
                  <a:pos x="165" y="875"/>
                </a:cxn>
                <a:cxn ang="0">
                  <a:pos x="105" y="781"/>
                </a:cxn>
                <a:cxn ang="0">
                  <a:pos x="62" y="679"/>
                </a:cxn>
                <a:cxn ang="0">
                  <a:pos x="35" y="572"/>
                </a:cxn>
                <a:cxn ang="0">
                  <a:pos x="27" y="386"/>
                </a:cxn>
                <a:cxn ang="0">
                  <a:pos x="95" y="188"/>
                </a:cxn>
                <a:cxn ang="0">
                  <a:pos x="180" y="96"/>
                </a:cxn>
                <a:cxn ang="0">
                  <a:pos x="263" y="49"/>
                </a:cxn>
                <a:cxn ang="0">
                  <a:pos x="355" y="23"/>
                </a:cxn>
                <a:cxn ang="0">
                  <a:pos x="449" y="26"/>
                </a:cxn>
                <a:cxn ang="0">
                  <a:pos x="537" y="58"/>
                </a:cxn>
                <a:cxn ang="0">
                  <a:pos x="612" y="110"/>
                </a:cxn>
                <a:cxn ang="0">
                  <a:pos x="675" y="178"/>
                </a:cxn>
                <a:cxn ang="0">
                  <a:pos x="726" y="254"/>
                </a:cxn>
                <a:cxn ang="0">
                  <a:pos x="795" y="413"/>
                </a:cxn>
                <a:cxn ang="0">
                  <a:pos x="829" y="611"/>
                </a:cxn>
                <a:cxn ang="0">
                  <a:pos x="816" y="756"/>
                </a:cxn>
                <a:cxn ang="0">
                  <a:pos x="774" y="874"/>
                </a:cxn>
                <a:cxn ang="0">
                  <a:pos x="729" y="943"/>
                </a:cxn>
                <a:cxn ang="0">
                  <a:pos x="682" y="989"/>
                </a:cxn>
                <a:cxn ang="0">
                  <a:pos x="628" y="1028"/>
                </a:cxn>
                <a:cxn ang="0">
                  <a:pos x="567" y="1057"/>
                </a:cxn>
                <a:cxn ang="0">
                  <a:pos x="549" y="1068"/>
                </a:cxn>
              </a:cxnLst>
              <a:rect l="0" t="0" r="r" b="b"/>
              <a:pathLst>
                <a:path w="841" h="1090">
                  <a:moveTo>
                    <a:pt x="551" y="1068"/>
                  </a:moveTo>
                  <a:lnTo>
                    <a:pt x="574" y="1060"/>
                  </a:lnTo>
                  <a:lnTo>
                    <a:pt x="596" y="1051"/>
                  </a:lnTo>
                  <a:lnTo>
                    <a:pt x="617" y="1041"/>
                  </a:lnTo>
                  <a:lnTo>
                    <a:pt x="636" y="1029"/>
                  </a:lnTo>
                  <a:lnTo>
                    <a:pt x="656" y="1016"/>
                  </a:lnTo>
                  <a:lnTo>
                    <a:pt x="674" y="1003"/>
                  </a:lnTo>
                  <a:lnTo>
                    <a:pt x="693" y="988"/>
                  </a:lnTo>
                  <a:lnTo>
                    <a:pt x="710" y="973"/>
                  </a:lnTo>
                  <a:lnTo>
                    <a:pt x="725" y="955"/>
                  </a:lnTo>
                  <a:lnTo>
                    <a:pt x="740" y="938"/>
                  </a:lnTo>
                  <a:lnTo>
                    <a:pt x="755" y="920"/>
                  </a:lnTo>
                  <a:lnTo>
                    <a:pt x="767" y="901"/>
                  </a:lnTo>
                  <a:lnTo>
                    <a:pt x="779" y="880"/>
                  </a:lnTo>
                  <a:lnTo>
                    <a:pt x="790" y="860"/>
                  </a:lnTo>
                  <a:lnTo>
                    <a:pt x="800" y="838"/>
                  </a:lnTo>
                  <a:lnTo>
                    <a:pt x="809" y="816"/>
                  </a:lnTo>
                  <a:lnTo>
                    <a:pt x="823" y="770"/>
                  </a:lnTo>
                  <a:lnTo>
                    <a:pt x="833" y="722"/>
                  </a:lnTo>
                  <a:lnTo>
                    <a:pt x="839" y="674"/>
                  </a:lnTo>
                  <a:lnTo>
                    <a:pt x="841" y="625"/>
                  </a:lnTo>
                  <a:lnTo>
                    <a:pt x="839" y="576"/>
                  </a:lnTo>
                  <a:lnTo>
                    <a:pt x="834" y="528"/>
                  </a:lnTo>
                  <a:lnTo>
                    <a:pt x="826" y="480"/>
                  </a:lnTo>
                  <a:lnTo>
                    <a:pt x="816" y="432"/>
                  </a:lnTo>
                  <a:lnTo>
                    <a:pt x="804" y="391"/>
                  </a:lnTo>
                  <a:lnTo>
                    <a:pt x="788" y="348"/>
                  </a:lnTo>
                  <a:lnTo>
                    <a:pt x="771" y="306"/>
                  </a:lnTo>
                  <a:lnTo>
                    <a:pt x="750" y="264"/>
                  </a:lnTo>
                  <a:lnTo>
                    <a:pt x="727" y="224"/>
                  </a:lnTo>
                  <a:lnTo>
                    <a:pt x="701" y="185"/>
                  </a:lnTo>
                  <a:lnTo>
                    <a:pt x="672" y="148"/>
                  </a:lnTo>
                  <a:lnTo>
                    <a:pt x="641" y="113"/>
                  </a:lnTo>
                  <a:lnTo>
                    <a:pt x="607" y="83"/>
                  </a:lnTo>
                  <a:lnTo>
                    <a:pt x="572" y="57"/>
                  </a:lnTo>
                  <a:lnTo>
                    <a:pt x="534" y="34"/>
                  </a:lnTo>
                  <a:lnTo>
                    <a:pt x="493" y="17"/>
                  </a:lnTo>
                  <a:lnTo>
                    <a:pt x="451" y="5"/>
                  </a:lnTo>
                  <a:lnTo>
                    <a:pt x="407" y="0"/>
                  </a:lnTo>
                  <a:lnTo>
                    <a:pt x="361" y="2"/>
                  </a:lnTo>
                  <a:lnTo>
                    <a:pt x="312" y="10"/>
                  </a:lnTo>
                  <a:lnTo>
                    <a:pt x="287" y="17"/>
                  </a:lnTo>
                  <a:lnTo>
                    <a:pt x="263" y="26"/>
                  </a:lnTo>
                  <a:lnTo>
                    <a:pt x="240" y="35"/>
                  </a:lnTo>
                  <a:lnTo>
                    <a:pt x="218" y="48"/>
                  </a:lnTo>
                  <a:lnTo>
                    <a:pt x="196" y="60"/>
                  </a:lnTo>
                  <a:lnTo>
                    <a:pt x="175" y="74"/>
                  </a:lnTo>
                  <a:lnTo>
                    <a:pt x="156" y="90"/>
                  </a:lnTo>
                  <a:lnTo>
                    <a:pt x="137" y="106"/>
                  </a:lnTo>
                  <a:lnTo>
                    <a:pt x="120" y="125"/>
                  </a:lnTo>
                  <a:lnTo>
                    <a:pt x="104" y="143"/>
                  </a:lnTo>
                  <a:lnTo>
                    <a:pt x="89" y="164"/>
                  </a:lnTo>
                  <a:lnTo>
                    <a:pt x="74" y="185"/>
                  </a:lnTo>
                  <a:lnTo>
                    <a:pt x="61" y="207"/>
                  </a:lnTo>
                  <a:lnTo>
                    <a:pt x="50" y="229"/>
                  </a:lnTo>
                  <a:lnTo>
                    <a:pt x="39" y="252"/>
                  </a:lnTo>
                  <a:lnTo>
                    <a:pt x="30" y="276"/>
                  </a:lnTo>
                  <a:lnTo>
                    <a:pt x="15" y="328"/>
                  </a:lnTo>
                  <a:lnTo>
                    <a:pt x="5" y="381"/>
                  </a:lnTo>
                  <a:lnTo>
                    <a:pt x="0" y="434"/>
                  </a:lnTo>
                  <a:lnTo>
                    <a:pt x="0" y="488"/>
                  </a:lnTo>
                  <a:lnTo>
                    <a:pt x="5" y="542"/>
                  </a:lnTo>
                  <a:lnTo>
                    <a:pt x="13" y="596"/>
                  </a:lnTo>
                  <a:lnTo>
                    <a:pt x="24" y="648"/>
                  </a:lnTo>
                  <a:lnTo>
                    <a:pt x="40" y="700"/>
                  </a:lnTo>
                  <a:lnTo>
                    <a:pt x="48" y="722"/>
                  </a:lnTo>
                  <a:lnTo>
                    <a:pt x="58" y="743"/>
                  </a:lnTo>
                  <a:lnTo>
                    <a:pt x="67" y="765"/>
                  </a:lnTo>
                  <a:lnTo>
                    <a:pt x="77" y="787"/>
                  </a:lnTo>
                  <a:lnTo>
                    <a:pt x="88" y="808"/>
                  </a:lnTo>
                  <a:lnTo>
                    <a:pt x="99" y="829"/>
                  </a:lnTo>
                  <a:lnTo>
                    <a:pt x="112" y="849"/>
                  </a:lnTo>
                  <a:lnTo>
                    <a:pt x="126" y="869"/>
                  </a:lnTo>
                  <a:lnTo>
                    <a:pt x="138" y="889"/>
                  </a:lnTo>
                  <a:lnTo>
                    <a:pt x="153" y="908"/>
                  </a:lnTo>
                  <a:lnTo>
                    <a:pt x="168" y="927"/>
                  </a:lnTo>
                  <a:lnTo>
                    <a:pt x="184" y="944"/>
                  </a:lnTo>
                  <a:lnTo>
                    <a:pt x="201" y="961"/>
                  </a:lnTo>
                  <a:lnTo>
                    <a:pt x="218" y="977"/>
                  </a:lnTo>
                  <a:lnTo>
                    <a:pt x="236" y="992"/>
                  </a:lnTo>
                  <a:lnTo>
                    <a:pt x="255" y="1007"/>
                  </a:lnTo>
                  <a:lnTo>
                    <a:pt x="273" y="1020"/>
                  </a:lnTo>
                  <a:lnTo>
                    <a:pt x="293" y="1033"/>
                  </a:lnTo>
                  <a:lnTo>
                    <a:pt x="312" y="1043"/>
                  </a:lnTo>
                  <a:lnTo>
                    <a:pt x="332" y="1053"/>
                  </a:lnTo>
                  <a:lnTo>
                    <a:pt x="353" y="1062"/>
                  </a:lnTo>
                  <a:lnTo>
                    <a:pt x="373" y="1071"/>
                  </a:lnTo>
                  <a:lnTo>
                    <a:pt x="395" y="1077"/>
                  </a:lnTo>
                  <a:lnTo>
                    <a:pt x="417" y="1083"/>
                  </a:lnTo>
                  <a:lnTo>
                    <a:pt x="429" y="1085"/>
                  </a:lnTo>
                  <a:lnTo>
                    <a:pt x="441" y="1088"/>
                  </a:lnTo>
                  <a:lnTo>
                    <a:pt x="453" y="1089"/>
                  </a:lnTo>
                  <a:lnTo>
                    <a:pt x="466" y="1090"/>
                  </a:lnTo>
                  <a:lnTo>
                    <a:pt x="477" y="1090"/>
                  </a:lnTo>
                  <a:lnTo>
                    <a:pt x="490" y="1090"/>
                  </a:lnTo>
                  <a:lnTo>
                    <a:pt x="501" y="1090"/>
                  </a:lnTo>
                  <a:lnTo>
                    <a:pt x="514" y="1089"/>
                  </a:lnTo>
                  <a:lnTo>
                    <a:pt x="525" y="1088"/>
                  </a:lnTo>
                  <a:lnTo>
                    <a:pt x="538" y="1087"/>
                  </a:lnTo>
                  <a:lnTo>
                    <a:pt x="550" y="1084"/>
                  </a:lnTo>
                  <a:lnTo>
                    <a:pt x="562" y="1082"/>
                  </a:lnTo>
                  <a:lnTo>
                    <a:pt x="574" y="1080"/>
                  </a:lnTo>
                  <a:lnTo>
                    <a:pt x="585" y="1077"/>
                  </a:lnTo>
                  <a:lnTo>
                    <a:pt x="598" y="1074"/>
                  </a:lnTo>
                  <a:lnTo>
                    <a:pt x="610" y="1071"/>
                  </a:lnTo>
                  <a:lnTo>
                    <a:pt x="614" y="1067"/>
                  </a:lnTo>
                  <a:lnTo>
                    <a:pt x="615" y="1061"/>
                  </a:lnTo>
                  <a:lnTo>
                    <a:pt x="615" y="1057"/>
                  </a:lnTo>
                  <a:lnTo>
                    <a:pt x="611" y="1056"/>
                  </a:lnTo>
                  <a:lnTo>
                    <a:pt x="584" y="1060"/>
                  </a:lnTo>
                  <a:lnTo>
                    <a:pt x="558" y="1062"/>
                  </a:lnTo>
                  <a:lnTo>
                    <a:pt x="530" y="1064"/>
                  </a:lnTo>
                  <a:lnTo>
                    <a:pt x="504" y="1062"/>
                  </a:lnTo>
                  <a:lnTo>
                    <a:pt x="478" y="1060"/>
                  </a:lnTo>
                  <a:lnTo>
                    <a:pt x="452" y="1057"/>
                  </a:lnTo>
                  <a:lnTo>
                    <a:pt x="426" y="1051"/>
                  </a:lnTo>
                  <a:lnTo>
                    <a:pt x="401" y="1044"/>
                  </a:lnTo>
                  <a:lnTo>
                    <a:pt x="376" y="1035"/>
                  </a:lnTo>
                  <a:lnTo>
                    <a:pt x="351" y="1024"/>
                  </a:lnTo>
                  <a:lnTo>
                    <a:pt x="328" y="1014"/>
                  </a:lnTo>
                  <a:lnTo>
                    <a:pt x="305" y="1000"/>
                  </a:lnTo>
                  <a:lnTo>
                    <a:pt x="282" y="986"/>
                  </a:lnTo>
                  <a:lnTo>
                    <a:pt x="260" y="970"/>
                  </a:lnTo>
                  <a:lnTo>
                    <a:pt x="240" y="954"/>
                  </a:lnTo>
                  <a:lnTo>
                    <a:pt x="220" y="936"/>
                  </a:lnTo>
                  <a:lnTo>
                    <a:pt x="201" y="916"/>
                  </a:lnTo>
                  <a:lnTo>
                    <a:pt x="182" y="895"/>
                  </a:lnTo>
                  <a:lnTo>
                    <a:pt x="165" y="875"/>
                  </a:lnTo>
                  <a:lnTo>
                    <a:pt x="149" y="852"/>
                  </a:lnTo>
                  <a:lnTo>
                    <a:pt x="134" y="830"/>
                  </a:lnTo>
                  <a:lnTo>
                    <a:pt x="119" y="806"/>
                  </a:lnTo>
                  <a:lnTo>
                    <a:pt x="105" y="781"/>
                  </a:lnTo>
                  <a:lnTo>
                    <a:pt x="93" y="756"/>
                  </a:lnTo>
                  <a:lnTo>
                    <a:pt x="82" y="731"/>
                  </a:lnTo>
                  <a:lnTo>
                    <a:pt x="72" y="705"/>
                  </a:lnTo>
                  <a:lnTo>
                    <a:pt x="62" y="679"/>
                  </a:lnTo>
                  <a:lnTo>
                    <a:pt x="53" y="652"/>
                  </a:lnTo>
                  <a:lnTo>
                    <a:pt x="46" y="626"/>
                  </a:lnTo>
                  <a:lnTo>
                    <a:pt x="39" y="599"/>
                  </a:lnTo>
                  <a:lnTo>
                    <a:pt x="35" y="572"/>
                  </a:lnTo>
                  <a:lnTo>
                    <a:pt x="30" y="545"/>
                  </a:lnTo>
                  <a:lnTo>
                    <a:pt x="24" y="492"/>
                  </a:lnTo>
                  <a:lnTo>
                    <a:pt x="23" y="439"/>
                  </a:lnTo>
                  <a:lnTo>
                    <a:pt x="27" y="386"/>
                  </a:lnTo>
                  <a:lnTo>
                    <a:pt x="36" y="334"/>
                  </a:lnTo>
                  <a:lnTo>
                    <a:pt x="50" y="283"/>
                  </a:lnTo>
                  <a:lnTo>
                    <a:pt x="69" y="234"/>
                  </a:lnTo>
                  <a:lnTo>
                    <a:pt x="95" y="188"/>
                  </a:lnTo>
                  <a:lnTo>
                    <a:pt x="127" y="146"/>
                  </a:lnTo>
                  <a:lnTo>
                    <a:pt x="143" y="128"/>
                  </a:lnTo>
                  <a:lnTo>
                    <a:pt x="160" y="112"/>
                  </a:lnTo>
                  <a:lnTo>
                    <a:pt x="180" y="96"/>
                  </a:lnTo>
                  <a:lnTo>
                    <a:pt x="199" y="82"/>
                  </a:lnTo>
                  <a:lnTo>
                    <a:pt x="219" y="70"/>
                  </a:lnTo>
                  <a:lnTo>
                    <a:pt x="241" y="58"/>
                  </a:lnTo>
                  <a:lnTo>
                    <a:pt x="263" y="49"/>
                  </a:lnTo>
                  <a:lnTo>
                    <a:pt x="285" y="40"/>
                  </a:lnTo>
                  <a:lnTo>
                    <a:pt x="308" y="33"/>
                  </a:lnTo>
                  <a:lnTo>
                    <a:pt x="331" y="27"/>
                  </a:lnTo>
                  <a:lnTo>
                    <a:pt x="355" y="23"/>
                  </a:lnTo>
                  <a:lnTo>
                    <a:pt x="378" y="21"/>
                  </a:lnTo>
                  <a:lnTo>
                    <a:pt x="402" y="21"/>
                  </a:lnTo>
                  <a:lnTo>
                    <a:pt x="426" y="22"/>
                  </a:lnTo>
                  <a:lnTo>
                    <a:pt x="449" y="26"/>
                  </a:lnTo>
                  <a:lnTo>
                    <a:pt x="474" y="32"/>
                  </a:lnTo>
                  <a:lnTo>
                    <a:pt x="496" y="38"/>
                  </a:lnTo>
                  <a:lnTo>
                    <a:pt x="516" y="48"/>
                  </a:lnTo>
                  <a:lnTo>
                    <a:pt x="537" y="58"/>
                  </a:lnTo>
                  <a:lnTo>
                    <a:pt x="557" y="70"/>
                  </a:lnTo>
                  <a:lnTo>
                    <a:pt x="576" y="82"/>
                  </a:lnTo>
                  <a:lnTo>
                    <a:pt x="595" y="96"/>
                  </a:lnTo>
                  <a:lnTo>
                    <a:pt x="612" y="110"/>
                  </a:lnTo>
                  <a:lnTo>
                    <a:pt x="629" y="126"/>
                  </a:lnTo>
                  <a:lnTo>
                    <a:pt x="645" y="142"/>
                  </a:lnTo>
                  <a:lnTo>
                    <a:pt x="660" y="159"/>
                  </a:lnTo>
                  <a:lnTo>
                    <a:pt x="675" y="178"/>
                  </a:lnTo>
                  <a:lnTo>
                    <a:pt x="689" y="196"/>
                  </a:lnTo>
                  <a:lnTo>
                    <a:pt x="702" y="215"/>
                  </a:lnTo>
                  <a:lnTo>
                    <a:pt x="714" y="234"/>
                  </a:lnTo>
                  <a:lnTo>
                    <a:pt x="726" y="254"/>
                  </a:lnTo>
                  <a:lnTo>
                    <a:pt x="737" y="273"/>
                  </a:lnTo>
                  <a:lnTo>
                    <a:pt x="759" y="318"/>
                  </a:lnTo>
                  <a:lnTo>
                    <a:pt x="779" y="364"/>
                  </a:lnTo>
                  <a:lnTo>
                    <a:pt x="795" y="413"/>
                  </a:lnTo>
                  <a:lnTo>
                    <a:pt x="809" y="461"/>
                  </a:lnTo>
                  <a:lnTo>
                    <a:pt x="818" y="511"/>
                  </a:lnTo>
                  <a:lnTo>
                    <a:pt x="825" y="561"/>
                  </a:lnTo>
                  <a:lnTo>
                    <a:pt x="829" y="611"/>
                  </a:lnTo>
                  <a:lnTo>
                    <a:pt x="827" y="662"/>
                  </a:lnTo>
                  <a:lnTo>
                    <a:pt x="825" y="693"/>
                  </a:lnTo>
                  <a:lnTo>
                    <a:pt x="822" y="725"/>
                  </a:lnTo>
                  <a:lnTo>
                    <a:pt x="816" y="756"/>
                  </a:lnTo>
                  <a:lnTo>
                    <a:pt x="809" y="786"/>
                  </a:lnTo>
                  <a:lnTo>
                    <a:pt x="800" y="816"/>
                  </a:lnTo>
                  <a:lnTo>
                    <a:pt x="788" y="846"/>
                  </a:lnTo>
                  <a:lnTo>
                    <a:pt x="774" y="874"/>
                  </a:lnTo>
                  <a:lnTo>
                    <a:pt x="759" y="901"/>
                  </a:lnTo>
                  <a:lnTo>
                    <a:pt x="750" y="915"/>
                  </a:lnTo>
                  <a:lnTo>
                    <a:pt x="740" y="929"/>
                  </a:lnTo>
                  <a:lnTo>
                    <a:pt x="729" y="943"/>
                  </a:lnTo>
                  <a:lnTo>
                    <a:pt x="719" y="954"/>
                  </a:lnTo>
                  <a:lnTo>
                    <a:pt x="708" y="967"/>
                  </a:lnTo>
                  <a:lnTo>
                    <a:pt x="695" y="978"/>
                  </a:lnTo>
                  <a:lnTo>
                    <a:pt x="682" y="989"/>
                  </a:lnTo>
                  <a:lnTo>
                    <a:pt x="670" y="999"/>
                  </a:lnTo>
                  <a:lnTo>
                    <a:pt x="656" y="1009"/>
                  </a:lnTo>
                  <a:lnTo>
                    <a:pt x="642" y="1019"/>
                  </a:lnTo>
                  <a:lnTo>
                    <a:pt x="628" y="1028"/>
                  </a:lnTo>
                  <a:lnTo>
                    <a:pt x="613" y="1036"/>
                  </a:lnTo>
                  <a:lnTo>
                    <a:pt x="598" y="1043"/>
                  </a:lnTo>
                  <a:lnTo>
                    <a:pt x="583" y="1050"/>
                  </a:lnTo>
                  <a:lnTo>
                    <a:pt x="567" y="1057"/>
                  </a:lnTo>
                  <a:lnTo>
                    <a:pt x="551" y="1062"/>
                  </a:lnTo>
                  <a:lnTo>
                    <a:pt x="550" y="1064"/>
                  </a:lnTo>
                  <a:lnTo>
                    <a:pt x="549" y="1066"/>
                  </a:lnTo>
                  <a:lnTo>
                    <a:pt x="549" y="1068"/>
                  </a:lnTo>
                  <a:lnTo>
                    <a:pt x="551" y="1068"/>
                  </a:lnTo>
                  <a:lnTo>
                    <a:pt x="551" y="10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-811" y="1688"/>
              <a:ext cx="7" cy="5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29"/>
                </a:cxn>
                <a:cxn ang="0">
                  <a:pos x="1" y="55"/>
                </a:cxn>
                <a:cxn ang="0">
                  <a:pos x="5" y="81"/>
                </a:cxn>
                <a:cxn ang="0">
                  <a:pos x="9" y="107"/>
                </a:cxn>
                <a:cxn ang="0">
                  <a:pos x="10" y="108"/>
                </a:cxn>
                <a:cxn ang="0">
                  <a:pos x="13" y="108"/>
                </a:cxn>
                <a:cxn ang="0">
                  <a:pos x="14" y="107"/>
                </a:cxn>
                <a:cxn ang="0">
                  <a:pos x="15" y="105"/>
                </a:cxn>
                <a:cxn ang="0">
                  <a:pos x="13" y="79"/>
                </a:cxn>
                <a:cxn ang="0">
                  <a:pos x="10" y="53"/>
                </a:cxn>
                <a:cxn ang="0">
                  <a:pos x="8" y="27"/>
                </a:cxn>
                <a:cxn ang="0">
                  <a:pos x="7" y="1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5" h="108">
                  <a:moveTo>
                    <a:pt x="0" y="3"/>
                  </a:moveTo>
                  <a:lnTo>
                    <a:pt x="0" y="29"/>
                  </a:lnTo>
                  <a:lnTo>
                    <a:pt x="1" y="55"/>
                  </a:lnTo>
                  <a:lnTo>
                    <a:pt x="5" y="81"/>
                  </a:lnTo>
                  <a:lnTo>
                    <a:pt x="9" y="107"/>
                  </a:lnTo>
                  <a:lnTo>
                    <a:pt x="10" y="108"/>
                  </a:lnTo>
                  <a:lnTo>
                    <a:pt x="13" y="108"/>
                  </a:lnTo>
                  <a:lnTo>
                    <a:pt x="14" y="107"/>
                  </a:lnTo>
                  <a:lnTo>
                    <a:pt x="15" y="105"/>
                  </a:lnTo>
                  <a:lnTo>
                    <a:pt x="13" y="79"/>
                  </a:lnTo>
                  <a:lnTo>
                    <a:pt x="10" y="53"/>
                  </a:lnTo>
                  <a:lnTo>
                    <a:pt x="8" y="27"/>
                  </a:lnTo>
                  <a:lnTo>
                    <a:pt x="7" y="1"/>
                  </a:lnTo>
                  <a:lnTo>
                    <a:pt x="6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-807" y="1691"/>
              <a:ext cx="50" cy="9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8" y="6"/>
                </a:cxn>
                <a:cxn ang="0">
                  <a:pos x="14" y="7"/>
                </a:cxn>
                <a:cxn ang="0">
                  <a:pos x="21" y="7"/>
                </a:cxn>
                <a:cxn ang="0">
                  <a:pos x="27" y="7"/>
                </a:cxn>
                <a:cxn ang="0">
                  <a:pos x="32" y="8"/>
                </a:cxn>
                <a:cxn ang="0">
                  <a:pos x="39" y="8"/>
                </a:cxn>
                <a:cxn ang="0">
                  <a:pos x="45" y="9"/>
                </a:cxn>
                <a:cxn ang="0">
                  <a:pos x="52" y="9"/>
                </a:cxn>
                <a:cxn ang="0">
                  <a:pos x="58" y="11"/>
                </a:cxn>
                <a:cxn ang="0">
                  <a:pos x="62" y="11"/>
                </a:cxn>
                <a:cxn ang="0">
                  <a:pos x="68" y="12"/>
                </a:cxn>
                <a:cxn ang="0">
                  <a:pos x="74" y="13"/>
                </a:cxn>
                <a:cxn ang="0">
                  <a:pos x="78" y="15"/>
                </a:cxn>
                <a:cxn ang="0">
                  <a:pos x="84" y="16"/>
                </a:cxn>
                <a:cxn ang="0">
                  <a:pos x="89" y="16"/>
                </a:cxn>
                <a:cxn ang="0">
                  <a:pos x="95" y="18"/>
                </a:cxn>
                <a:cxn ang="0">
                  <a:pos x="97" y="16"/>
                </a:cxn>
                <a:cxn ang="0">
                  <a:pos x="99" y="13"/>
                </a:cxn>
                <a:cxn ang="0">
                  <a:pos x="100" y="11"/>
                </a:cxn>
                <a:cxn ang="0">
                  <a:pos x="98" y="9"/>
                </a:cxn>
                <a:cxn ang="0">
                  <a:pos x="92" y="8"/>
                </a:cxn>
                <a:cxn ang="0">
                  <a:pos x="88" y="7"/>
                </a:cxn>
                <a:cxn ang="0">
                  <a:pos x="82" y="5"/>
                </a:cxn>
                <a:cxn ang="0">
                  <a:pos x="76" y="4"/>
                </a:cxn>
                <a:cxn ang="0">
                  <a:pos x="71" y="3"/>
                </a:cxn>
                <a:cxn ang="0">
                  <a:pos x="66" y="3"/>
                </a:cxn>
                <a:cxn ang="0">
                  <a:pos x="60" y="1"/>
                </a:cxn>
                <a:cxn ang="0">
                  <a:pos x="54" y="1"/>
                </a:cxn>
                <a:cxn ang="0">
                  <a:pos x="47" y="1"/>
                </a:cxn>
                <a:cxn ang="0">
                  <a:pos x="42" y="0"/>
                </a:cxn>
                <a:cxn ang="0">
                  <a:pos x="35" y="0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9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1" y="6"/>
                </a:cxn>
                <a:cxn ang="0">
                  <a:pos x="1" y="6"/>
                </a:cxn>
              </a:cxnLst>
              <a:rect l="0" t="0" r="r" b="b"/>
              <a:pathLst>
                <a:path w="100" h="18">
                  <a:moveTo>
                    <a:pt x="1" y="6"/>
                  </a:moveTo>
                  <a:lnTo>
                    <a:pt x="8" y="6"/>
                  </a:lnTo>
                  <a:lnTo>
                    <a:pt x="14" y="7"/>
                  </a:lnTo>
                  <a:lnTo>
                    <a:pt x="21" y="7"/>
                  </a:lnTo>
                  <a:lnTo>
                    <a:pt x="27" y="7"/>
                  </a:lnTo>
                  <a:lnTo>
                    <a:pt x="32" y="8"/>
                  </a:lnTo>
                  <a:lnTo>
                    <a:pt x="39" y="8"/>
                  </a:lnTo>
                  <a:lnTo>
                    <a:pt x="45" y="9"/>
                  </a:lnTo>
                  <a:lnTo>
                    <a:pt x="52" y="9"/>
                  </a:lnTo>
                  <a:lnTo>
                    <a:pt x="58" y="11"/>
                  </a:lnTo>
                  <a:lnTo>
                    <a:pt x="62" y="11"/>
                  </a:lnTo>
                  <a:lnTo>
                    <a:pt x="68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4" y="16"/>
                  </a:lnTo>
                  <a:lnTo>
                    <a:pt x="89" y="16"/>
                  </a:lnTo>
                  <a:lnTo>
                    <a:pt x="95" y="18"/>
                  </a:lnTo>
                  <a:lnTo>
                    <a:pt x="97" y="16"/>
                  </a:lnTo>
                  <a:lnTo>
                    <a:pt x="99" y="13"/>
                  </a:lnTo>
                  <a:lnTo>
                    <a:pt x="100" y="11"/>
                  </a:lnTo>
                  <a:lnTo>
                    <a:pt x="98" y="9"/>
                  </a:lnTo>
                  <a:lnTo>
                    <a:pt x="92" y="8"/>
                  </a:lnTo>
                  <a:lnTo>
                    <a:pt x="88" y="7"/>
                  </a:lnTo>
                  <a:lnTo>
                    <a:pt x="82" y="5"/>
                  </a:lnTo>
                  <a:lnTo>
                    <a:pt x="76" y="4"/>
                  </a:lnTo>
                  <a:lnTo>
                    <a:pt x="71" y="3"/>
                  </a:lnTo>
                  <a:lnTo>
                    <a:pt x="66" y="3"/>
                  </a:lnTo>
                  <a:lnTo>
                    <a:pt x="60" y="1"/>
                  </a:lnTo>
                  <a:lnTo>
                    <a:pt x="54" y="1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-810" y="1694"/>
              <a:ext cx="44" cy="35"/>
            </a:xfrm>
            <a:custGeom>
              <a:avLst/>
              <a:gdLst/>
              <a:ahLst/>
              <a:cxnLst>
                <a:cxn ang="0">
                  <a:pos x="8" y="67"/>
                </a:cxn>
                <a:cxn ang="0">
                  <a:pos x="15" y="59"/>
                </a:cxn>
                <a:cxn ang="0">
                  <a:pos x="23" y="50"/>
                </a:cxn>
                <a:cxn ang="0">
                  <a:pos x="30" y="42"/>
                </a:cxn>
                <a:cxn ang="0">
                  <a:pos x="38" y="33"/>
                </a:cxn>
                <a:cxn ang="0">
                  <a:pos x="44" y="30"/>
                </a:cxn>
                <a:cxn ang="0">
                  <a:pos x="49" y="27"/>
                </a:cxn>
                <a:cxn ang="0">
                  <a:pos x="54" y="23"/>
                </a:cxn>
                <a:cxn ang="0">
                  <a:pos x="60" y="21"/>
                </a:cxn>
                <a:cxn ang="0">
                  <a:pos x="66" y="18"/>
                </a:cxn>
                <a:cxn ang="0">
                  <a:pos x="73" y="16"/>
                </a:cxn>
                <a:cxn ang="0">
                  <a:pos x="79" y="13"/>
                </a:cxn>
                <a:cxn ang="0">
                  <a:pos x="84" y="10"/>
                </a:cxn>
                <a:cxn ang="0">
                  <a:pos x="87" y="8"/>
                </a:cxn>
                <a:cxn ang="0">
                  <a:pos x="88" y="6"/>
                </a:cxn>
                <a:cxn ang="0">
                  <a:pos x="88" y="3"/>
                </a:cxn>
                <a:cxn ang="0">
                  <a:pos x="86" y="1"/>
                </a:cxn>
                <a:cxn ang="0">
                  <a:pos x="79" y="0"/>
                </a:cxn>
                <a:cxn ang="0">
                  <a:pos x="73" y="1"/>
                </a:cxn>
                <a:cxn ang="0">
                  <a:pos x="66" y="2"/>
                </a:cxn>
                <a:cxn ang="0">
                  <a:pos x="60" y="5"/>
                </a:cxn>
                <a:cxn ang="0">
                  <a:pos x="54" y="8"/>
                </a:cxn>
                <a:cxn ang="0">
                  <a:pos x="49" y="12"/>
                </a:cxn>
                <a:cxn ang="0">
                  <a:pos x="43" y="16"/>
                </a:cxn>
                <a:cxn ang="0">
                  <a:pos x="38" y="20"/>
                </a:cxn>
                <a:cxn ang="0">
                  <a:pos x="34" y="24"/>
                </a:cxn>
                <a:cxn ang="0">
                  <a:pos x="28" y="29"/>
                </a:cxn>
                <a:cxn ang="0">
                  <a:pos x="23" y="35"/>
                </a:cxn>
                <a:cxn ang="0">
                  <a:pos x="19" y="39"/>
                </a:cxn>
                <a:cxn ang="0">
                  <a:pos x="14" y="45"/>
                </a:cxn>
                <a:cxn ang="0">
                  <a:pos x="11" y="51"/>
                </a:cxn>
                <a:cxn ang="0">
                  <a:pos x="6" y="55"/>
                </a:cxn>
                <a:cxn ang="0">
                  <a:pos x="1" y="61"/>
                </a:cxn>
                <a:cxn ang="0">
                  <a:pos x="0" y="65"/>
                </a:cxn>
                <a:cxn ang="0">
                  <a:pos x="1" y="68"/>
                </a:cxn>
                <a:cxn ang="0">
                  <a:pos x="5" y="69"/>
                </a:cxn>
                <a:cxn ang="0">
                  <a:pos x="8" y="67"/>
                </a:cxn>
                <a:cxn ang="0">
                  <a:pos x="8" y="67"/>
                </a:cxn>
              </a:cxnLst>
              <a:rect l="0" t="0" r="r" b="b"/>
              <a:pathLst>
                <a:path w="88" h="69">
                  <a:moveTo>
                    <a:pt x="8" y="67"/>
                  </a:moveTo>
                  <a:lnTo>
                    <a:pt x="15" y="59"/>
                  </a:lnTo>
                  <a:lnTo>
                    <a:pt x="23" y="50"/>
                  </a:lnTo>
                  <a:lnTo>
                    <a:pt x="30" y="42"/>
                  </a:lnTo>
                  <a:lnTo>
                    <a:pt x="38" y="33"/>
                  </a:lnTo>
                  <a:lnTo>
                    <a:pt x="44" y="30"/>
                  </a:lnTo>
                  <a:lnTo>
                    <a:pt x="49" y="27"/>
                  </a:lnTo>
                  <a:lnTo>
                    <a:pt x="54" y="23"/>
                  </a:lnTo>
                  <a:lnTo>
                    <a:pt x="60" y="21"/>
                  </a:lnTo>
                  <a:lnTo>
                    <a:pt x="66" y="18"/>
                  </a:lnTo>
                  <a:lnTo>
                    <a:pt x="73" y="16"/>
                  </a:lnTo>
                  <a:lnTo>
                    <a:pt x="79" y="13"/>
                  </a:lnTo>
                  <a:lnTo>
                    <a:pt x="84" y="10"/>
                  </a:lnTo>
                  <a:lnTo>
                    <a:pt x="87" y="8"/>
                  </a:lnTo>
                  <a:lnTo>
                    <a:pt x="88" y="6"/>
                  </a:lnTo>
                  <a:lnTo>
                    <a:pt x="88" y="3"/>
                  </a:lnTo>
                  <a:lnTo>
                    <a:pt x="86" y="1"/>
                  </a:lnTo>
                  <a:lnTo>
                    <a:pt x="79" y="0"/>
                  </a:lnTo>
                  <a:lnTo>
                    <a:pt x="73" y="1"/>
                  </a:lnTo>
                  <a:lnTo>
                    <a:pt x="66" y="2"/>
                  </a:lnTo>
                  <a:lnTo>
                    <a:pt x="60" y="5"/>
                  </a:lnTo>
                  <a:lnTo>
                    <a:pt x="54" y="8"/>
                  </a:lnTo>
                  <a:lnTo>
                    <a:pt x="49" y="12"/>
                  </a:lnTo>
                  <a:lnTo>
                    <a:pt x="43" y="16"/>
                  </a:lnTo>
                  <a:lnTo>
                    <a:pt x="38" y="20"/>
                  </a:lnTo>
                  <a:lnTo>
                    <a:pt x="34" y="24"/>
                  </a:lnTo>
                  <a:lnTo>
                    <a:pt x="28" y="29"/>
                  </a:lnTo>
                  <a:lnTo>
                    <a:pt x="23" y="35"/>
                  </a:lnTo>
                  <a:lnTo>
                    <a:pt x="19" y="39"/>
                  </a:lnTo>
                  <a:lnTo>
                    <a:pt x="14" y="45"/>
                  </a:lnTo>
                  <a:lnTo>
                    <a:pt x="11" y="51"/>
                  </a:lnTo>
                  <a:lnTo>
                    <a:pt x="6" y="55"/>
                  </a:lnTo>
                  <a:lnTo>
                    <a:pt x="1" y="61"/>
                  </a:lnTo>
                  <a:lnTo>
                    <a:pt x="0" y="65"/>
                  </a:lnTo>
                  <a:lnTo>
                    <a:pt x="1" y="68"/>
                  </a:lnTo>
                  <a:lnTo>
                    <a:pt x="5" y="69"/>
                  </a:lnTo>
                  <a:lnTo>
                    <a:pt x="8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-889" y="1684"/>
              <a:ext cx="294" cy="557"/>
            </a:xfrm>
            <a:custGeom>
              <a:avLst/>
              <a:gdLst/>
              <a:ahLst/>
              <a:cxnLst>
                <a:cxn ang="0">
                  <a:pos x="563" y="1109"/>
                </a:cxn>
                <a:cxn ang="0">
                  <a:pos x="526" y="1106"/>
                </a:cxn>
                <a:cxn ang="0">
                  <a:pos x="489" y="1102"/>
                </a:cxn>
                <a:cxn ang="0">
                  <a:pos x="452" y="1095"/>
                </a:cxn>
                <a:cxn ang="0">
                  <a:pos x="416" y="1084"/>
                </a:cxn>
                <a:cxn ang="0">
                  <a:pos x="372" y="1065"/>
                </a:cxn>
                <a:cxn ang="0">
                  <a:pos x="326" y="1021"/>
                </a:cxn>
                <a:cxn ang="0">
                  <a:pos x="301" y="961"/>
                </a:cxn>
                <a:cxn ang="0">
                  <a:pos x="298" y="846"/>
                </a:cxn>
                <a:cxn ang="0">
                  <a:pos x="327" y="709"/>
                </a:cxn>
                <a:cxn ang="0">
                  <a:pos x="357" y="573"/>
                </a:cxn>
                <a:cxn ang="0">
                  <a:pos x="357" y="478"/>
                </a:cxn>
                <a:cxn ang="0">
                  <a:pos x="322" y="391"/>
                </a:cxn>
                <a:cxn ang="0">
                  <a:pos x="256" y="367"/>
                </a:cxn>
                <a:cxn ang="0">
                  <a:pos x="230" y="373"/>
                </a:cxn>
                <a:cxn ang="0">
                  <a:pos x="205" y="384"/>
                </a:cxn>
                <a:cxn ang="0">
                  <a:pos x="177" y="399"/>
                </a:cxn>
                <a:cxn ang="0">
                  <a:pos x="148" y="417"/>
                </a:cxn>
                <a:cxn ang="0">
                  <a:pos x="120" y="437"/>
                </a:cxn>
                <a:cxn ang="0">
                  <a:pos x="99" y="453"/>
                </a:cxn>
                <a:cxn ang="0">
                  <a:pos x="79" y="470"/>
                </a:cxn>
                <a:cxn ang="0">
                  <a:pos x="59" y="484"/>
                </a:cxn>
                <a:cxn ang="0">
                  <a:pos x="44" y="490"/>
                </a:cxn>
                <a:cxn ang="0">
                  <a:pos x="29" y="488"/>
                </a:cxn>
                <a:cxn ang="0">
                  <a:pos x="16" y="466"/>
                </a:cxn>
                <a:cxn ang="0">
                  <a:pos x="12" y="420"/>
                </a:cxn>
                <a:cxn ang="0">
                  <a:pos x="24" y="338"/>
                </a:cxn>
                <a:cxn ang="0">
                  <a:pos x="36" y="292"/>
                </a:cxn>
                <a:cxn ang="0">
                  <a:pos x="51" y="245"/>
                </a:cxn>
                <a:cxn ang="0">
                  <a:pos x="68" y="201"/>
                </a:cxn>
                <a:cxn ang="0">
                  <a:pos x="86" y="158"/>
                </a:cxn>
                <a:cxn ang="0">
                  <a:pos x="106" y="117"/>
                </a:cxn>
                <a:cxn ang="0">
                  <a:pos x="129" y="79"/>
                </a:cxn>
                <a:cxn ang="0">
                  <a:pos x="154" y="43"/>
                </a:cxn>
                <a:cxn ang="0">
                  <a:pos x="178" y="6"/>
                </a:cxn>
                <a:cxn ang="0">
                  <a:pos x="173" y="0"/>
                </a:cxn>
                <a:cxn ang="0">
                  <a:pos x="114" y="80"/>
                </a:cxn>
                <a:cxn ang="0">
                  <a:pos x="51" y="210"/>
                </a:cxn>
                <a:cxn ang="0">
                  <a:pos x="12" y="347"/>
                </a:cxn>
                <a:cxn ang="0">
                  <a:pos x="0" y="455"/>
                </a:cxn>
                <a:cxn ang="0">
                  <a:pos x="31" y="504"/>
                </a:cxn>
                <a:cxn ang="0">
                  <a:pos x="66" y="492"/>
                </a:cxn>
                <a:cxn ang="0">
                  <a:pos x="98" y="468"/>
                </a:cxn>
                <a:cxn ang="0">
                  <a:pos x="155" y="425"/>
                </a:cxn>
                <a:cxn ang="0">
                  <a:pos x="218" y="390"/>
                </a:cxn>
                <a:cxn ang="0">
                  <a:pos x="280" y="382"/>
                </a:cxn>
                <a:cxn ang="0">
                  <a:pos x="321" y="412"/>
                </a:cxn>
                <a:cxn ang="0">
                  <a:pos x="342" y="459"/>
                </a:cxn>
                <a:cxn ang="0">
                  <a:pos x="349" y="572"/>
                </a:cxn>
                <a:cxn ang="0">
                  <a:pos x="324" y="690"/>
                </a:cxn>
                <a:cxn ang="0">
                  <a:pos x="307" y="757"/>
                </a:cxn>
                <a:cxn ang="0">
                  <a:pos x="294" y="825"/>
                </a:cxn>
                <a:cxn ang="0">
                  <a:pos x="287" y="899"/>
                </a:cxn>
                <a:cxn ang="0">
                  <a:pos x="296" y="974"/>
                </a:cxn>
                <a:cxn ang="0">
                  <a:pos x="331" y="1041"/>
                </a:cxn>
                <a:cxn ang="0">
                  <a:pos x="370" y="1073"/>
                </a:cxn>
                <a:cxn ang="0">
                  <a:pos x="416" y="1094"/>
                </a:cxn>
                <a:cxn ang="0">
                  <a:pos x="467" y="1105"/>
                </a:cxn>
                <a:cxn ang="0">
                  <a:pos x="520" y="1110"/>
                </a:cxn>
                <a:cxn ang="0">
                  <a:pos x="571" y="1112"/>
                </a:cxn>
                <a:cxn ang="0">
                  <a:pos x="589" y="1111"/>
                </a:cxn>
                <a:cxn ang="0">
                  <a:pos x="588" y="1110"/>
                </a:cxn>
              </a:cxnLst>
              <a:rect l="0" t="0" r="r" b="b"/>
              <a:pathLst>
                <a:path w="589" h="1113">
                  <a:moveTo>
                    <a:pt x="588" y="1110"/>
                  </a:moveTo>
                  <a:lnTo>
                    <a:pt x="575" y="1109"/>
                  </a:lnTo>
                  <a:lnTo>
                    <a:pt x="563" y="1109"/>
                  </a:lnTo>
                  <a:lnTo>
                    <a:pt x="550" y="1107"/>
                  </a:lnTo>
                  <a:lnTo>
                    <a:pt x="538" y="1106"/>
                  </a:lnTo>
                  <a:lnTo>
                    <a:pt x="526" y="1106"/>
                  </a:lnTo>
                  <a:lnTo>
                    <a:pt x="513" y="1105"/>
                  </a:lnTo>
                  <a:lnTo>
                    <a:pt x="500" y="1103"/>
                  </a:lnTo>
                  <a:lnTo>
                    <a:pt x="489" y="1102"/>
                  </a:lnTo>
                  <a:lnTo>
                    <a:pt x="476" y="1099"/>
                  </a:lnTo>
                  <a:lnTo>
                    <a:pt x="463" y="1097"/>
                  </a:lnTo>
                  <a:lnTo>
                    <a:pt x="452" y="1095"/>
                  </a:lnTo>
                  <a:lnTo>
                    <a:pt x="440" y="1091"/>
                  </a:lnTo>
                  <a:lnTo>
                    <a:pt x="428" y="1088"/>
                  </a:lnTo>
                  <a:lnTo>
                    <a:pt x="416" y="1084"/>
                  </a:lnTo>
                  <a:lnTo>
                    <a:pt x="405" y="1080"/>
                  </a:lnTo>
                  <a:lnTo>
                    <a:pt x="393" y="1075"/>
                  </a:lnTo>
                  <a:lnTo>
                    <a:pt x="372" y="1065"/>
                  </a:lnTo>
                  <a:lnTo>
                    <a:pt x="355" y="1052"/>
                  </a:lnTo>
                  <a:lnTo>
                    <a:pt x="339" y="1037"/>
                  </a:lnTo>
                  <a:lnTo>
                    <a:pt x="326" y="1021"/>
                  </a:lnTo>
                  <a:lnTo>
                    <a:pt x="315" y="1003"/>
                  </a:lnTo>
                  <a:lnTo>
                    <a:pt x="307" y="983"/>
                  </a:lnTo>
                  <a:lnTo>
                    <a:pt x="301" y="961"/>
                  </a:lnTo>
                  <a:lnTo>
                    <a:pt x="296" y="939"/>
                  </a:lnTo>
                  <a:lnTo>
                    <a:pt x="294" y="893"/>
                  </a:lnTo>
                  <a:lnTo>
                    <a:pt x="298" y="846"/>
                  </a:lnTo>
                  <a:lnTo>
                    <a:pt x="304" y="800"/>
                  </a:lnTo>
                  <a:lnTo>
                    <a:pt x="315" y="754"/>
                  </a:lnTo>
                  <a:lnTo>
                    <a:pt x="327" y="709"/>
                  </a:lnTo>
                  <a:lnTo>
                    <a:pt x="339" y="663"/>
                  </a:lnTo>
                  <a:lnTo>
                    <a:pt x="349" y="618"/>
                  </a:lnTo>
                  <a:lnTo>
                    <a:pt x="357" y="573"/>
                  </a:lnTo>
                  <a:lnTo>
                    <a:pt x="360" y="544"/>
                  </a:lnTo>
                  <a:lnTo>
                    <a:pt x="361" y="512"/>
                  </a:lnTo>
                  <a:lnTo>
                    <a:pt x="357" y="478"/>
                  </a:lnTo>
                  <a:lnTo>
                    <a:pt x="352" y="445"/>
                  </a:lnTo>
                  <a:lnTo>
                    <a:pt x="339" y="415"/>
                  </a:lnTo>
                  <a:lnTo>
                    <a:pt x="322" y="391"/>
                  </a:lnTo>
                  <a:lnTo>
                    <a:pt x="298" y="374"/>
                  </a:lnTo>
                  <a:lnTo>
                    <a:pt x="265" y="367"/>
                  </a:lnTo>
                  <a:lnTo>
                    <a:pt x="256" y="367"/>
                  </a:lnTo>
                  <a:lnTo>
                    <a:pt x="248" y="368"/>
                  </a:lnTo>
                  <a:lnTo>
                    <a:pt x="239" y="370"/>
                  </a:lnTo>
                  <a:lnTo>
                    <a:pt x="230" y="373"/>
                  </a:lnTo>
                  <a:lnTo>
                    <a:pt x="221" y="376"/>
                  </a:lnTo>
                  <a:lnTo>
                    <a:pt x="213" y="379"/>
                  </a:lnTo>
                  <a:lnTo>
                    <a:pt x="205" y="384"/>
                  </a:lnTo>
                  <a:lnTo>
                    <a:pt x="197" y="387"/>
                  </a:lnTo>
                  <a:lnTo>
                    <a:pt x="187" y="393"/>
                  </a:lnTo>
                  <a:lnTo>
                    <a:pt x="177" y="399"/>
                  </a:lnTo>
                  <a:lnTo>
                    <a:pt x="167" y="405"/>
                  </a:lnTo>
                  <a:lnTo>
                    <a:pt x="157" y="411"/>
                  </a:lnTo>
                  <a:lnTo>
                    <a:pt x="148" y="417"/>
                  </a:lnTo>
                  <a:lnTo>
                    <a:pt x="139" y="423"/>
                  </a:lnTo>
                  <a:lnTo>
                    <a:pt x="129" y="430"/>
                  </a:lnTo>
                  <a:lnTo>
                    <a:pt x="120" y="437"/>
                  </a:lnTo>
                  <a:lnTo>
                    <a:pt x="113" y="443"/>
                  </a:lnTo>
                  <a:lnTo>
                    <a:pt x="106" y="447"/>
                  </a:lnTo>
                  <a:lnTo>
                    <a:pt x="99" y="453"/>
                  </a:lnTo>
                  <a:lnTo>
                    <a:pt x="92" y="459"/>
                  </a:lnTo>
                  <a:lnTo>
                    <a:pt x="86" y="465"/>
                  </a:lnTo>
                  <a:lnTo>
                    <a:pt x="79" y="470"/>
                  </a:lnTo>
                  <a:lnTo>
                    <a:pt x="71" y="475"/>
                  </a:lnTo>
                  <a:lnTo>
                    <a:pt x="64" y="481"/>
                  </a:lnTo>
                  <a:lnTo>
                    <a:pt x="59" y="484"/>
                  </a:lnTo>
                  <a:lnTo>
                    <a:pt x="53" y="487"/>
                  </a:lnTo>
                  <a:lnTo>
                    <a:pt x="49" y="489"/>
                  </a:lnTo>
                  <a:lnTo>
                    <a:pt x="44" y="490"/>
                  </a:lnTo>
                  <a:lnTo>
                    <a:pt x="38" y="491"/>
                  </a:lnTo>
                  <a:lnTo>
                    <a:pt x="34" y="490"/>
                  </a:lnTo>
                  <a:lnTo>
                    <a:pt x="29" y="488"/>
                  </a:lnTo>
                  <a:lnTo>
                    <a:pt x="24" y="483"/>
                  </a:lnTo>
                  <a:lnTo>
                    <a:pt x="20" y="475"/>
                  </a:lnTo>
                  <a:lnTo>
                    <a:pt x="16" y="466"/>
                  </a:lnTo>
                  <a:lnTo>
                    <a:pt x="14" y="455"/>
                  </a:lnTo>
                  <a:lnTo>
                    <a:pt x="13" y="446"/>
                  </a:lnTo>
                  <a:lnTo>
                    <a:pt x="12" y="420"/>
                  </a:lnTo>
                  <a:lnTo>
                    <a:pt x="14" y="392"/>
                  </a:lnTo>
                  <a:lnTo>
                    <a:pt x="19" y="364"/>
                  </a:lnTo>
                  <a:lnTo>
                    <a:pt x="24" y="338"/>
                  </a:lnTo>
                  <a:lnTo>
                    <a:pt x="28" y="323"/>
                  </a:lnTo>
                  <a:lnTo>
                    <a:pt x="31" y="307"/>
                  </a:lnTo>
                  <a:lnTo>
                    <a:pt x="36" y="292"/>
                  </a:lnTo>
                  <a:lnTo>
                    <a:pt x="41" y="276"/>
                  </a:lnTo>
                  <a:lnTo>
                    <a:pt x="45" y="261"/>
                  </a:lnTo>
                  <a:lnTo>
                    <a:pt x="51" y="245"/>
                  </a:lnTo>
                  <a:lnTo>
                    <a:pt x="57" y="230"/>
                  </a:lnTo>
                  <a:lnTo>
                    <a:pt x="62" y="215"/>
                  </a:lnTo>
                  <a:lnTo>
                    <a:pt x="68" y="201"/>
                  </a:lnTo>
                  <a:lnTo>
                    <a:pt x="74" y="186"/>
                  </a:lnTo>
                  <a:lnTo>
                    <a:pt x="80" y="172"/>
                  </a:lnTo>
                  <a:lnTo>
                    <a:pt x="86" y="158"/>
                  </a:lnTo>
                  <a:lnTo>
                    <a:pt x="92" y="144"/>
                  </a:lnTo>
                  <a:lnTo>
                    <a:pt x="99" y="131"/>
                  </a:lnTo>
                  <a:lnTo>
                    <a:pt x="106" y="117"/>
                  </a:lnTo>
                  <a:lnTo>
                    <a:pt x="114" y="103"/>
                  </a:lnTo>
                  <a:lnTo>
                    <a:pt x="121" y="90"/>
                  </a:lnTo>
                  <a:lnTo>
                    <a:pt x="129" y="79"/>
                  </a:lnTo>
                  <a:lnTo>
                    <a:pt x="137" y="66"/>
                  </a:lnTo>
                  <a:lnTo>
                    <a:pt x="145" y="55"/>
                  </a:lnTo>
                  <a:lnTo>
                    <a:pt x="154" y="43"/>
                  </a:lnTo>
                  <a:lnTo>
                    <a:pt x="162" y="30"/>
                  </a:lnTo>
                  <a:lnTo>
                    <a:pt x="170" y="19"/>
                  </a:lnTo>
                  <a:lnTo>
                    <a:pt x="178" y="6"/>
                  </a:lnTo>
                  <a:lnTo>
                    <a:pt x="179" y="3"/>
                  </a:lnTo>
                  <a:lnTo>
                    <a:pt x="177" y="0"/>
                  </a:lnTo>
                  <a:lnTo>
                    <a:pt x="173" y="0"/>
                  </a:lnTo>
                  <a:lnTo>
                    <a:pt x="170" y="3"/>
                  </a:lnTo>
                  <a:lnTo>
                    <a:pt x="141" y="41"/>
                  </a:lnTo>
                  <a:lnTo>
                    <a:pt x="114" y="80"/>
                  </a:lnTo>
                  <a:lnTo>
                    <a:pt x="90" y="121"/>
                  </a:lnTo>
                  <a:lnTo>
                    <a:pt x="69" y="165"/>
                  </a:lnTo>
                  <a:lnTo>
                    <a:pt x="51" y="210"/>
                  </a:lnTo>
                  <a:lnTo>
                    <a:pt x="35" y="255"/>
                  </a:lnTo>
                  <a:lnTo>
                    <a:pt x="22" y="301"/>
                  </a:lnTo>
                  <a:lnTo>
                    <a:pt x="12" y="347"/>
                  </a:lnTo>
                  <a:lnTo>
                    <a:pt x="5" y="382"/>
                  </a:lnTo>
                  <a:lnTo>
                    <a:pt x="0" y="419"/>
                  </a:lnTo>
                  <a:lnTo>
                    <a:pt x="0" y="455"/>
                  </a:lnTo>
                  <a:lnTo>
                    <a:pt x="12" y="489"/>
                  </a:lnTo>
                  <a:lnTo>
                    <a:pt x="21" y="499"/>
                  </a:lnTo>
                  <a:lnTo>
                    <a:pt x="31" y="504"/>
                  </a:lnTo>
                  <a:lnTo>
                    <a:pt x="43" y="504"/>
                  </a:lnTo>
                  <a:lnTo>
                    <a:pt x="54" y="499"/>
                  </a:lnTo>
                  <a:lnTo>
                    <a:pt x="66" y="492"/>
                  </a:lnTo>
                  <a:lnTo>
                    <a:pt x="79" y="484"/>
                  </a:lnTo>
                  <a:lnTo>
                    <a:pt x="89" y="476"/>
                  </a:lnTo>
                  <a:lnTo>
                    <a:pt x="98" y="468"/>
                  </a:lnTo>
                  <a:lnTo>
                    <a:pt x="115" y="454"/>
                  </a:lnTo>
                  <a:lnTo>
                    <a:pt x="135" y="439"/>
                  </a:lnTo>
                  <a:lnTo>
                    <a:pt x="155" y="425"/>
                  </a:lnTo>
                  <a:lnTo>
                    <a:pt x="174" y="412"/>
                  </a:lnTo>
                  <a:lnTo>
                    <a:pt x="196" y="399"/>
                  </a:lnTo>
                  <a:lnTo>
                    <a:pt x="218" y="390"/>
                  </a:lnTo>
                  <a:lnTo>
                    <a:pt x="240" y="383"/>
                  </a:lnTo>
                  <a:lnTo>
                    <a:pt x="263" y="379"/>
                  </a:lnTo>
                  <a:lnTo>
                    <a:pt x="280" y="382"/>
                  </a:lnTo>
                  <a:lnTo>
                    <a:pt x="295" y="389"/>
                  </a:lnTo>
                  <a:lnTo>
                    <a:pt x="309" y="399"/>
                  </a:lnTo>
                  <a:lnTo>
                    <a:pt x="321" y="412"/>
                  </a:lnTo>
                  <a:lnTo>
                    <a:pt x="330" y="427"/>
                  </a:lnTo>
                  <a:lnTo>
                    <a:pt x="337" y="443"/>
                  </a:lnTo>
                  <a:lnTo>
                    <a:pt x="342" y="459"/>
                  </a:lnTo>
                  <a:lnTo>
                    <a:pt x="347" y="475"/>
                  </a:lnTo>
                  <a:lnTo>
                    <a:pt x="352" y="523"/>
                  </a:lnTo>
                  <a:lnTo>
                    <a:pt x="349" y="572"/>
                  </a:lnTo>
                  <a:lnTo>
                    <a:pt x="340" y="620"/>
                  </a:lnTo>
                  <a:lnTo>
                    <a:pt x="330" y="667"/>
                  </a:lnTo>
                  <a:lnTo>
                    <a:pt x="324" y="690"/>
                  </a:lnTo>
                  <a:lnTo>
                    <a:pt x="318" y="712"/>
                  </a:lnTo>
                  <a:lnTo>
                    <a:pt x="313" y="735"/>
                  </a:lnTo>
                  <a:lnTo>
                    <a:pt x="307" y="757"/>
                  </a:lnTo>
                  <a:lnTo>
                    <a:pt x="302" y="780"/>
                  </a:lnTo>
                  <a:lnTo>
                    <a:pt x="298" y="802"/>
                  </a:lnTo>
                  <a:lnTo>
                    <a:pt x="294" y="825"/>
                  </a:lnTo>
                  <a:lnTo>
                    <a:pt x="291" y="848"/>
                  </a:lnTo>
                  <a:lnTo>
                    <a:pt x="288" y="874"/>
                  </a:lnTo>
                  <a:lnTo>
                    <a:pt x="287" y="899"/>
                  </a:lnTo>
                  <a:lnTo>
                    <a:pt x="288" y="924"/>
                  </a:lnTo>
                  <a:lnTo>
                    <a:pt x="291" y="950"/>
                  </a:lnTo>
                  <a:lnTo>
                    <a:pt x="296" y="974"/>
                  </a:lnTo>
                  <a:lnTo>
                    <a:pt x="304" y="997"/>
                  </a:lnTo>
                  <a:lnTo>
                    <a:pt x="316" y="1020"/>
                  </a:lnTo>
                  <a:lnTo>
                    <a:pt x="331" y="1041"/>
                  </a:lnTo>
                  <a:lnTo>
                    <a:pt x="342" y="1053"/>
                  </a:lnTo>
                  <a:lnTo>
                    <a:pt x="355" y="1064"/>
                  </a:lnTo>
                  <a:lnTo>
                    <a:pt x="370" y="1073"/>
                  </a:lnTo>
                  <a:lnTo>
                    <a:pt x="384" y="1081"/>
                  </a:lnTo>
                  <a:lnTo>
                    <a:pt x="400" y="1088"/>
                  </a:lnTo>
                  <a:lnTo>
                    <a:pt x="416" y="1094"/>
                  </a:lnTo>
                  <a:lnTo>
                    <a:pt x="432" y="1098"/>
                  </a:lnTo>
                  <a:lnTo>
                    <a:pt x="450" y="1102"/>
                  </a:lnTo>
                  <a:lnTo>
                    <a:pt x="467" y="1105"/>
                  </a:lnTo>
                  <a:lnTo>
                    <a:pt x="484" y="1107"/>
                  </a:lnTo>
                  <a:lnTo>
                    <a:pt x="503" y="1109"/>
                  </a:lnTo>
                  <a:lnTo>
                    <a:pt x="520" y="1110"/>
                  </a:lnTo>
                  <a:lnTo>
                    <a:pt x="537" y="1111"/>
                  </a:lnTo>
                  <a:lnTo>
                    <a:pt x="554" y="1112"/>
                  </a:lnTo>
                  <a:lnTo>
                    <a:pt x="571" y="1112"/>
                  </a:lnTo>
                  <a:lnTo>
                    <a:pt x="587" y="1113"/>
                  </a:lnTo>
                  <a:lnTo>
                    <a:pt x="588" y="1113"/>
                  </a:lnTo>
                  <a:lnTo>
                    <a:pt x="589" y="1111"/>
                  </a:lnTo>
                  <a:lnTo>
                    <a:pt x="589" y="1110"/>
                  </a:lnTo>
                  <a:lnTo>
                    <a:pt x="588" y="1110"/>
                  </a:lnTo>
                  <a:lnTo>
                    <a:pt x="588" y="1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1" name="Freeform 87"/>
            <p:cNvSpPr>
              <a:spLocks/>
            </p:cNvSpPr>
            <p:nvPr/>
          </p:nvSpPr>
          <p:spPr bwMode="auto">
            <a:xfrm>
              <a:off x="-797" y="1666"/>
              <a:ext cx="78" cy="17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48" y="17"/>
                </a:cxn>
                <a:cxn ang="0">
                  <a:pos x="80" y="9"/>
                </a:cxn>
                <a:cxn ang="0">
                  <a:pos x="113" y="5"/>
                </a:cxn>
                <a:cxn ang="0">
                  <a:pos x="133" y="7"/>
                </a:cxn>
                <a:cxn ang="0">
                  <a:pos x="141" y="10"/>
                </a:cxn>
                <a:cxn ang="0">
                  <a:pos x="144" y="18"/>
                </a:cxn>
                <a:cxn ang="0">
                  <a:pos x="134" y="26"/>
                </a:cxn>
                <a:cxn ang="0">
                  <a:pos x="121" y="28"/>
                </a:cxn>
                <a:cxn ang="0">
                  <a:pos x="103" y="27"/>
                </a:cxn>
                <a:cxn ang="0">
                  <a:pos x="87" y="27"/>
                </a:cxn>
                <a:cxn ang="0">
                  <a:pos x="70" y="26"/>
                </a:cxn>
                <a:cxn ang="0">
                  <a:pos x="53" y="26"/>
                </a:cxn>
                <a:cxn ang="0">
                  <a:pos x="35" y="26"/>
                </a:cxn>
                <a:cxn ang="0">
                  <a:pos x="26" y="26"/>
                </a:cxn>
                <a:cxn ang="0">
                  <a:pos x="25" y="28"/>
                </a:cxn>
                <a:cxn ang="0">
                  <a:pos x="36" y="30"/>
                </a:cxn>
                <a:cxn ang="0">
                  <a:pos x="58" y="32"/>
                </a:cxn>
                <a:cxn ang="0">
                  <a:pos x="80" y="33"/>
                </a:cxn>
                <a:cxn ang="0">
                  <a:pos x="102" y="33"/>
                </a:cxn>
                <a:cxn ang="0">
                  <a:pos x="118" y="33"/>
                </a:cxn>
                <a:cxn ang="0">
                  <a:pos x="131" y="32"/>
                </a:cxn>
                <a:cxn ang="0">
                  <a:pos x="141" y="27"/>
                </a:cxn>
                <a:cxn ang="0">
                  <a:pos x="151" y="20"/>
                </a:cxn>
                <a:cxn ang="0">
                  <a:pos x="155" y="15"/>
                </a:cxn>
                <a:cxn ang="0">
                  <a:pos x="155" y="13"/>
                </a:cxn>
                <a:cxn ang="0">
                  <a:pos x="148" y="8"/>
                </a:cxn>
                <a:cxn ang="0">
                  <a:pos x="134" y="2"/>
                </a:cxn>
                <a:cxn ang="0">
                  <a:pos x="119" y="0"/>
                </a:cxn>
                <a:cxn ang="0">
                  <a:pos x="103" y="1"/>
                </a:cxn>
                <a:cxn ang="0">
                  <a:pos x="92" y="3"/>
                </a:cxn>
                <a:cxn ang="0">
                  <a:pos x="81" y="4"/>
                </a:cxn>
                <a:cxn ang="0">
                  <a:pos x="71" y="5"/>
                </a:cxn>
                <a:cxn ang="0">
                  <a:pos x="61" y="8"/>
                </a:cxn>
                <a:cxn ang="0">
                  <a:pos x="49" y="11"/>
                </a:cxn>
                <a:cxn ang="0">
                  <a:pos x="35" y="17"/>
                </a:cxn>
                <a:cxn ang="0">
                  <a:pos x="22" y="23"/>
                </a:cxn>
                <a:cxn ang="0">
                  <a:pos x="8" y="28"/>
                </a:cxn>
                <a:cxn ang="0">
                  <a:pos x="0" y="32"/>
                </a:cxn>
                <a:cxn ang="0">
                  <a:pos x="1" y="34"/>
                </a:cxn>
                <a:cxn ang="0">
                  <a:pos x="2" y="34"/>
                </a:cxn>
              </a:cxnLst>
              <a:rect l="0" t="0" r="r" b="b"/>
              <a:pathLst>
                <a:path w="155" h="34">
                  <a:moveTo>
                    <a:pt x="2" y="34"/>
                  </a:moveTo>
                  <a:lnTo>
                    <a:pt x="17" y="28"/>
                  </a:lnTo>
                  <a:lnTo>
                    <a:pt x="33" y="23"/>
                  </a:lnTo>
                  <a:lnTo>
                    <a:pt x="48" y="17"/>
                  </a:lnTo>
                  <a:lnTo>
                    <a:pt x="64" y="12"/>
                  </a:lnTo>
                  <a:lnTo>
                    <a:pt x="80" y="9"/>
                  </a:lnTo>
                  <a:lnTo>
                    <a:pt x="96" y="5"/>
                  </a:lnTo>
                  <a:lnTo>
                    <a:pt x="113" y="5"/>
                  </a:lnTo>
                  <a:lnTo>
                    <a:pt x="130" y="7"/>
                  </a:lnTo>
                  <a:lnTo>
                    <a:pt x="133" y="7"/>
                  </a:lnTo>
                  <a:lnTo>
                    <a:pt x="138" y="8"/>
                  </a:lnTo>
                  <a:lnTo>
                    <a:pt x="141" y="10"/>
                  </a:lnTo>
                  <a:lnTo>
                    <a:pt x="145" y="11"/>
                  </a:lnTo>
                  <a:lnTo>
                    <a:pt x="144" y="18"/>
                  </a:lnTo>
                  <a:lnTo>
                    <a:pt x="140" y="23"/>
                  </a:lnTo>
                  <a:lnTo>
                    <a:pt x="134" y="26"/>
                  </a:lnTo>
                  <a:lnTo>
                    <a:pt x="129" y="27"/>
                  </a:lnTo>
                  <a:lnTo>
                    <a:pt x="121" y="28"/>
                  </a:lnTo>
                  <a:lnTo>
                    <a:pt x="113" y="28"/>
                  </a:lnTo>
                  <a:lnTo>
                    <a:pt x="103" y="27"/>
                  </a:lnTo>
                  <a:lnTo>
                    <a:pt x="95" y="27"/>
                  </a:lnTo>
                  <a:lnTo>
                    <a:pt x="87" y="27"/>
                  </a:lnTo>
                  <a:lnTo>
                    <a:pt x="78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3" y="26"/>
                  </a:lnTo>
                  <a:lnTo>
                    <a:pt x="45" y="26"/>
                  </a:lnTo>
                  <a:lnTo>
                    <a:pt x="35" y="26"/>
                  </a:lnTo>
                  <a:lnTo>
                    <a:pt x="27" y="26"/>
                  </a:lnTo>
                  <a:lnTo>
                    <a:pt x="26" y="26"/>
                  </a:lnTo>
                  <a:lnTo>
                    <a:pt x="25" y="27"/>
                  </a:lnTo>
                  <a:lnTo>
                    <a:pt x="25" y="28"/>
                  </a:lnTo>
                  <a:lnTo>
                    <a:pt x="26" y="28"/>
                  </a:lnTo>
                  <a:lnTo>
                    <a:pt x="36" y="30"/>
                  </a:lnTo>
                  <a:lnTo>
                    <a:pt x="48" y="31"/>
                  </a:lnTo>
                  <a:lnTo>
                    <a:pt x="58" y="32"/>
                  </a:lnTo>
                  <a:lnTo>
                    <a:pt x="70" y="32"/>
                  </a:lnTo>
                  <a:lnTo>
                    <a:pt x="80" y="33"/>
                  </a:lnTo>
                  <a:lnTo>
                    <a:pt x="91" y="33"/>
                  </a:lnTo>
                  <a:lnTo>
                    <a:pt x="102" y="33"/>
                  </a:lnTo>
                  <a:lnTo>
                    <a:pt x="113" y="33"/>
                  </a:lnTo>
                  <a:lnTo>
                    <a:pt x="118" y="33"/>
                  </a:lnTo>
                  <a:lnTo>
                    <a:pt x="125" y="33"/>
                  </a:lnTo>
                  <a:lnTo>
                    <a:pt x="131" y="32"/>
                  </a:lnTo>
                  <a:lnTo>
                    <a:pt x="136" y="30"/>
                  </a:lnTo>
                  <a:lnTo>
                    <a:pt x="141" y="27"/>
                  </a:lnTo>
                  <a:lnTo>
                    <a:pt x="146" y="24"/>
                  </a:lnTo>
                  <a:lnTo>
                    <a:pt x="151" y="20"/>
                  </a:lnTo>
                  <a:lnTo>
                    <a:pt x="155" y="16"/>
                  </a:lnTo>
                  <a:lnTo>
                    <a:pt x="155" y="15"/>
                  </a:lnTo>
                  <a:lnTo>
                    <a:pt x="155" y="13"/>
                  </a:lnTo>
                  <a:lnTo>
                    <a:pt x="155" y="13"/>
                  </a:lnTo>
                  <a:lnTo>
                    <a:pt x="155" y="12"/>
                  </a:lnTo>
                  <a:lnTo>
                    <a:pt x="148" y="8"/>
                  </a:lnTo>
                  <a:lnTo>
                    <a:pt x="142" y="4"/>
                  </a:lnTo>
                  <a:lnTo>
                    <a:pt x="134" y="2"/>
                  </a:lnTo>
                  <a:lnTo>
                    <a:pt x="128" y="1"/>
                  </a:lnTo>
                  <a:lnTo>
                    <a:pt x="119" y="0"/>
                  </a:lnTo>
                  <a:lnTo>
                    <a:pt x="111" y="0"/>
                  </a:lnTo>
                  <a:lnTo>
                    <a:pt x="103" y="1"/>
                  </a:lnTo>
                  <a:lnTo>
                    <a:pt x="96" y="2"/>
                  </a:lnTo>
                  <a:lnTo>
                    <a:pt x="92" y="3"/>
                  </a:lnTo>
                  <a:lnTo>
                    <a:pt x="86" y="3"/>
                  </a:lnTo>
                  <a:lnTo>
                    <a:pt x="81" y="4"/>
                  </a:lnTo>
                  <a:lnTo>
                    <a:pt x="76" y="4"/>
                  </a:lnTo>
                  <a:lnTo>
                    <a:pt x="71" y="5"/>
                  </a:lnTo>
                  <a:lnTo>
                    <a:pt x="65" y="7"/>
                  </a:lnTo>
                  <a:lnTo>
                    <a:pt x="61" y="8"/>
                  </a:lnTo>
                  <a:lnTo>
                    <a:pt x="56" y="9"/>
                  </a:lnTo>
                  <a:lnTo>
                    <a:pt x="49" y="11"/>
                  </a:lnTo>
                  <a:lnTo>
                    <a:pt x="42" y="15"/>
                  </a:lnTo>
                  <a:lnTo>
                    <a:pt x="35" y="17"/>
                  </a:lnTo>
                  <a:lnTo>
                    <a:pt x="28" y="19"/>
                  </a:lnTo>
                  <a:lnTo>
                    <a:pt x="22" y="23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1" y="31"/>
                  </a:lnTo>
                  <a:lnTo>
                    <a:pt x="0" y="32"/>
                  </a:lnTo>
                  <a:lnTo>
                    <a:pt x="0" y="33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-798" y="1679"/>
              <a:ext cx="75" cy="7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19" y="12"/>
                </a:cxn>
                <a:cxn ang="0">
                  <a:pos x="34" y="12"/>
                </a:cxn>
                <a:cxn ang="0">
                  <a:pos x="48" y="14"/>
                </a:cxn>
                <a:cxn ang="0">
                  <a:pos x="60" y="19"/>
                </a:cxn>
                <a:cxn ang="0">
                  <a:pos x="73" y="24"/>
                </a:cxn>
                <a:cxn ang="0">
                  <a:pos x="86" y="30"/>
                </a:cxn>
                <a:cxn ang="0">
                  <a:pos x="97" y="39"/>
                </a:cxn>
                <a:cxn ang="0">
                  <a:pos x="110" y="48"/>
                </a:cxn>
                <a:cxn ang="0">
                  <a:pos x="119" y="59"/>
                </a:cxn>
                <a:cxn ang="0">
                  <a:pos x="127" y="70"/>
                </a:cxn>
                <a:cxn ang="0">
                  <a:pos x="133" y="83"/>
                </a:cxn>
                <a:cxn ang="0">
                  <a:pos x="137" y="96"/>
                </a:cxn>
                <a:cxn ang="0">
                  <a:pos x="140" y="110"/>
                </a:cxn>
                <a:cxn ang="0">
                  <a:pos x="142" y="124"/>
                </a:cxn>
                <a:cxn ang="0">
                  <a:pos x="142" y="138"/>
                </a:cxn>
                <a:cxn ang="0">
                  <a:pos x="141" y="152"/>
                </a:cxn>
                <a:cxn ang="0">
                  <a:pos x="142" y="154"/>
                </a:cxn>
                <a:cxn ang="0">
                  <a:pos x="143" y="154"/>
                </a:cxn>
                <a:cxn ang="0">
                  <a:pos x="144" y="153"/>
                </a:cxn>
                <a:cxn ang="0">
                  <a:pos x="145" y="152"/>
                </a:cxn>
                <a:cxn ang="0">
                  <a:pos x="150" y="123"/>
                </a:cxn>
                <a:cxn ang="0">
                  <a:pos x="148" y="95"/>
                </a:cxn>
                <a:cxn ang="0">
                  <a:pos x="139" y="68"/>
                </a:cxn>
                <a:cxn ang="0">
                  <a:pos x="124" y="43"/>
                </a:cxn>
                <a:cxn ang="0">
                  <a:pos x="112" y="31"/>
                </a:cxn>
                <a:cxn ang="0">
                  <a:pos x="98" y="21"/>
                </a:cxn>
                <a:cxn ang="0">
                  <a:pos x="84" y="13"/>
                </a:cxn>
                <a:cxn ang="0">
                  <a:pos x="69" y="7"/>
                </a:cxn>
                <a:cxn ang="0">
                  <a:pos x="54" y="2"/>
                </a:cxn>
                <a:cxn ang="0">
                  <a:pos x="38" y="0"/>
                </a:cxn>
                <a:cxn ang="0">
                  <a:pos x="22" y="0"/>
                </a:cxn>
                <a:cxn ang="0">
                  <a:pos x="6" y="1"/>
                </a:cxn>
                <a:cxn ang="0">
                  <a:pos x="3" y="4"/>
                </a:cxn>
                <a:cxn ang="0">
                  <a:pos x="0" y="7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150" h="154">
                  <a:moveTo>
                    <a:pt x="4" y="12"/>
                  </a:moveTo>
                  <a:lnTo>
                    <a:pt x="19" y="12"/>
                  </a:lnTo>
                  <a:lnTo>
                    <a:pt x="34" y="12"/>
                  </a:lnTo>
                  <a:lnTo>
                    <a:pt x="48" y="14"/>
                  </a:lnTo>
                  <a:lnTo>
                    <a:pt x="60" y="19"/>
                  </a:lnTo>
                  <a:lnTo>
                    <a:pt x="73" y="24"/>
                  </a:lnTo>
                  <a:lnTo>
                    <a:pt x="86" y="30"/>
                  </a:lnTo>
                  <a:lnTo>
                    <a:pt x="97" y="39"/>
                  </a:lnTo>
                  <a:lnTo>
                    <a:pt x="110" y="48"/>
                  </a:lnTo>
                  <a:lnTo>
                    <a:pt x="119" y="59"/>
                  </a:lnTo>
                  <a:lnTo>
                    <a:pt x="127" y="70"/>
                  </a:lnTo>
                  <a:lnTo>
                    <a:pt x="133" y="83"/>
                  </a:lnTo>
                  <a:lnTo>
                    <a:pt x="137" y="96"/>
                  </a:lnTo>
                  <a:lnTo>
                    <a:pt x="140" y="110"/>
                  </a:lnTo>
                  <a:lnTo>
                    <a:pt x="142" y="124"/>
                  </a:lnTo>
                  <a:lnTo>
                    <a:pt x="142" y="138"/>
                  </a:lnTo>
                  <a:lnTo>
                    <a:pt x="141" y="152"/>
                  </a:lnTo>
                  <a:lnTo>
                    <a:pt x="142" y="154"/>
                  </a:lnTo>
                  <a:lnTo>
                    <a:pt x="143" y="154"/>
                  </a:lnTo>
                  <a:lnTo>
                    <a:pt x="144" y="153"/>
                  </a:lnTo>
                  <a:lnTo>
                    <a:pt x="145" y="152"/>
                  </a:lnTo>
                  <a:lnTo>
                    <a:pt x="150" y="123"/>
                  </a:lnTo>
                  <a:lnTo>
                    <a:pt x="148" y="95"/>
                  </a:lnTo>
                  <a:lnTo>
                    <a:pt x="139" y="68"/>
                  </a:lnTo>
                  <a:lnTo>
                    <a:pt x="124" y="43"/>
                  </a:lnTo>
                  <a:lnTo>
                    <a:pt x="112" y="31"/>
                  </a:lnTo>
                  <a:lnTo>
                    <a:pt x="98" y="21"/>
                  </a:lnTo>
                  <a:lnTo>
                    <a:pt x="84" y="13"/>
                  </a:lnTo>
                  <a:lnTo>
                    <a:pt x="69" y="7"/>
                  </a:lnTo>
                  <a:lnTo>
                    <a:pt x="54" y="2"/>
                  </a:lnTo>
                  <a:lnTo>
                    <a:pt x="38" y="0"/>
                  </a:lnTo>
                  <a:lnTo>
                    <a:pt x="22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-1014" y="1229"/>
              <a:ext cx="101" cy="153"/>
            </a:xfrm>
            <a:custGeom>
              <a:avLst/>
              <a:gdLst/>
              <a:ahLst/>
              <a:cxnLst>
                <a:cxn ang="0">
                  <a:pos x="203" y="159"/>
                </a:cxn>
                <a:cxn ang="0">
                  <a:pos x="200" y="191"/>
                </a:cxn>
                <a:cxn ang="0">
                  <a:pos x="191" y="218"/>
                </a:cxn>
                <a:cxn ang="0">
                  <a:pos x="180" y="244"/>
                </a:cxn>
                <a:cxn ang="0">
                  <a:pos x="166" y="265"/>
                </a:cxn>
                <a:cxn ang="0">
                  <a:pos x="150" y="283"/>
                </a:cxn>
                <a:cxn ang="0">
                  <a:pos x="132" y="297"/>
                </a:cxn>
                <a:cxn ang="0">
                  <a:pos x="112" y="303"/>
                </a:cxn>
                <a:cxn ang="0">
                  <a:pos x="91" y="306"/>
                </a:cxn>
                <a:cxn ang="0">
                  <a:pos x="72" y="301"/>
                </a:cxn>
                <a:cxn ang="0">
                  <a:pos x="53" y="291"/>
                </a:cxn>
                <a:cxn ang="0">
                  <a:pos x="37" y="276"/>
                </a:cxn>
                <a:cxn ang="0">
                  <a:pos x="23" y="256"/>
                </a:cxn>
                <a:cxn ang="0">
                  <a:pos x="12" y="233"/>
                </a:cxn>
                <a:cxn ang="0">
                  <a:pos x="4" y="207"/>
                </a:cxn>
                <a:cxn ang="0">
                  <a:pos x="0" y="178"/>
                </a:cxn>
                <a:cxn ang="0">
                  <a:pos x="0" y="147"/>
                </a:cxn>
                <a:cxn ang="0">
                  <a:pos x="5" y="116"/>
                </a:cxn>
                <a:cxn ang="0">
                  <a:pos x="12" y="88"/>
                </a:cxn>
                <a:cxn ang="0">
                  <a:pos x="23" y="63"/>
                </a:cxn>
                <a:cxn ang="0">
                  <a:pos x="37" y="41"/>
                </a:cxn>
                <a:cxn ang="0">
                  <a:pos x="53" y="24"/>
                </a:cxn>
                <a:cxn ang="0">
                  <a:pos x="72" y="10"/>
                </a:cxn>
                <a:cxn ang="0">
                  <a:pos x="91" y="3"/>
                </a:cxn>
                <a:cxn ang="0">
                  <a:pos x="112" y="0"/>
                </a:cxn>
                <a:cxn ang="0">
                  <a:pos x="133" y="5"/>
                </a:cxn>
                <a:cxn ang="0">
                  <a:pos x="151" y="15"/>
                </a:cxn>
                <a:cxn ang="0">
                  <a:pos x="167" y="30"/>
                </a:cxn>
                <a:cxn ang="0">
                  <a:pos x="181" y="50"/>
                </a:cxn>
                <a:cxn ang="0">
                  <a:pos x="191" y="73"/>
                </a:cxn>
                <a:cxn ang="0">
                  <a:pos x="200" y="100"/>
                </a:cxn>
                <a:cxn ang="0">
                  <a:pos x="203" y="128"/>
                </a:cxn>
                <a:cxn ang="0">
                  <a:pos x="203" y="159"/>
                </a:cxn>
              </a:cxnLst>
              <a:rect l="0" t="0" r="r" b="b"/>
              <a:pathLst>
                <a:path w="203" h="306">
                  <a:moveTo>
                    <a:pt x="203" y="159"/>
                  </a:moveTo>
                  <a:lnTo>
                    <a:pt x="200" y="191"/>
                  </a:lnTo>
                  <a:lnTo>
                    <a:pt x="191" y="218"/>
                  </a:lnTo>
                  <a:lnTo>
                    <a:pt x="180" y="244"/>
                  </a:lnTo>
                  <a:lnTo>
                    <a:pt x="166" y="265"/>
                  </a:lnTo>
                  <a:lnTo>
                    <a:pt x="150" y="283"/>
                  </a:lnTo>
                  <a:lnTo>
                    <a:pt x="132" y="297"/>
                  </a:lnTo>
                  <a:lnTo>
                    <a:pt x="112" y="303"/>
                  </a:lnTo>
                  <a:lnTo>
                    <a:pt x="91" y="306"/>
                  </a:lnTo>
                  <a:lnTo>
                    <a:pt x="72" y="301"/>
                  </a:lnTo>
                  <a:lnTo>
                    <a:pt x="53" y="291"/>
                  </a:lnTo>
                  <a:lnTo>
                    <a:pt x="37" y="276"/>
                  </a:lnTo>
                  <a:lnTo>
                    <a:pt x="23" y="256"/>
                  </a:lnTo>
                  <a:lnTo>
                    <a:pt x="12" y="233"/>
                  </a:lnTo>
                  <a:lnTo>
                    <a:pt x="4" y="207"/>
                  </a:lnTo>
                  <a:lnTo>
                    <a:pt x="0" y="178"/>
                  </a:lnTo>
                  <a:lnTo>
                    <a:pt x="0" y="147"/>
                  </a:lnTo>
                  <a:lnTo>
                    <a:pt x="5" y="116"/>
                  </a:lnTo>
                  <a:lnTo>
                    <a:pt x="12" y="88"/>
                  </a:lnTo>
                  <a:lnTo>
                    <a:pt x="23" y="63"/>
                  </a:lnTo>
                  <a:lnTo>
                    <a:pt x="37" y="41"/>
                  </a:lnTo>
                  <a:lnTo>
                    <a:pt x="53" y="24"/>
                  </a:lnTo>
                  <a:lnTo>
                    <a:pt x="72" y="10"/>
                  </a:lnTo>
                  <a:lnTo>
                    <a:pt x="91" y="3"/>
                  </a:lnTo>
                  <a:lnTo>
                    <a:pt x="112" y="0"/>
                  </a:lnTo>
                  <a:lnTo>
                    <a:pt x="133" y="5"/>
                  </a:lnTo>
                  <a:lnTo>
                    <a:pt x="151" y="15"/>
                  </a:lnTo>
                  <a:lnTo>
                    <a:pt x="167" y="30"/>
                  </a:lnTo>
                  <a:lnTo>
                    <a:pt x="181" y="50"/>
                  </a:lnTo>
                  <a:lnTo>
                    <a:pt x="191" y="73"/>
                  </a:lnTo>
                  <a:lnTo>
                    <a:pt x="200" y="100"/>
                  </a:lnTo>
                  <a:lnTo>
                    <a:pt x="203" y="128"/>
                  </a:lnTo>
                  <a:lnTo>
                    <a:pt x="203" y="15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-986" y="1253"/>
              <a:ext cx="34" cy="43"/>
            </a:xfrm>
            <a:custGeom>
              <a:avLst/>
              <a:gdLst/>
              <a:ahLst/>
              <a:cxnLst>
                <a:cxn ang="0">
                  <a:pos x="69" y="45"/>
                </a:cxn>
                <a:cxn ang="0">
                  <a:pos x="68" y="53"/>
                </a:cxn>
                <a:cxn ang="0">
                  <a:pos x="65" y="61"/>
                </a:cxn>
                <a:cxn ang="0">
                  <a:pos x="62" y="68"/>
                </a:cxn>
                <a:cxn ang="0">
                  <a:pos x="58" y="74"/>
                </a:cxn>
                <a:cxn ang="0">
                  <a:pos x="53" y="79"/>
                </a:cxn>
                <a:cxn ang="0">
                  <a:pos x="47" y="83"/>
                </a:cxn>
                <a:cxn ang="0">
                  <a:pos x="40" y="85"/>
                </a:cxn>
                <a:cxn ang="0">
                  <a:pos x="33" y="85"/>
                </a:cxn>
                <a:cxn ang="0">
                  <a:pos x="26" y="84"/>
                </a:cxn>
                <a:cxn ang="0">
                  <a:pos x="19" y="82"/>
                </a:cxn>
                <a:cxn ang="0">
                  <a:pos x="14" y="78"/>
                </a:cxn>
                <a:cxn ang="0">
                  <a:pos x="9" y="72"/>
                </a:cxn>
                <a:cxn ang="0">
                  <a:pos x="4" y="66"/>
                </a:cxn>
                <a:cxn ang="0">
                  <a:pos x="2" y="59"/>
                </a:cxn>
                <a:cxn ang="0">
                  <a:pos x="0" y="51"/>
                </a:cxn>
                <a:cxn ang="0">
                  <a:pos x="0" y="41"/>
                </a:cxn>
                <a:cxn ang="0">
                  <a:pos x="1" y="33"/>
                </a:cxn>
                <a:cxn ang="0">
                  <a:pos x="3" y="25"/>
                </a:cxn>
                <a:cxn ang="0">
                  <a:pos x="7" y="18"/>
                </a:cxn>
                <a:cxn ang="0">
                  <a:pos x="11" y="11"/>
                </a:cxn>
                <a:cxn ang="0">
                  <a:pos x="17" y="7"/>
                </a:cxn>
                <a:cxn ang="0">
                  <a:pos x="23" y="3"/>
                </a:cxn>
                <a:cxn ang="0">
                  <a:pos x="30" y="1"/>
                </a:cxn>
                <a:cxn ang="0">
                  <a:pos x="37" y="0"/>
                </a:cxn>
                <a:cxn ang="0">
                  <a:pos x="49" y="4"/>
                </a:cxn>
                <a:cxn ang="0">
                  <a:pos x="60" y="14"/>
                </a:cxn>
                <a:cxn ang="0">
                  <a:pos x="67" y="28"/>
                </a:cxn>
                <a:cxn ang="0">
                  <a:pos x="69" y="45"/>
                </a:cxn>
              </a:cxnLst>
              <a:rect l="0" t="0" r="r" b="b"/>
              <a:pathLst>
                <a:path w="69" h="85">
                  <a:moveTo>
                    <a:pt x="69" y="45"/>
                  </a:moveTo>
                  <a:lnTo>
                    <a:pt x="68" y="53"/>
                  </a:lnTo>
                  <a:lnTo>
                    <a:pt x="65" y="61"/>
                  </a:lnTo>
                  <a:lnTo>
                    <a:pt x="62" y="68"/>
                  </a:lnTo>
                  <a:lnTo>
                    <a:pt x="58" y="74"/>
                  </a:lnTo>
                  <a:lnTo>
                    <a:pt x="53" y="79"/>
                  </a:lnTo>
                  <a:lnTo>
                    <a:pt x="47" y="83"/>
                  </a:lnTo>
                  <a:lnTo>
                    <a:pt x="40" y="85"/>
                  </a:lnTo>
                  <a:lnTo>
                    <a:pt x="33" y="85"/>
                  </a:lnTo>
                  <a:lnTo>
                    <a:pt x="26" y="84"/>
                  </a:lnTo>
                  <a:lnTo>
                    <a:pt x="19" y="82"/>
                  </a:lnTo>
                  <a:lnTo>
                    <a:pt x="14" y="78"/>
                  </a:lnTo>
                  <a:lnTo>
                    <a:pt x="9" y="72"/>
                  </a:lnTo>
                  <a:lnTo>
                    <a:pt x="4" y="66"/>
                  </a:lnTo>
                  <a:lnTo>
                    <a:pt x="2" y="59"/>
                  </a:lnTo>
                  <a:lnTo>
                    <a:pt x="0" y="51"/>
                  </a:lnTo>
                  <a:lnTo>
                    <a:pt x="0" y="41"/>
                  </a:lnTo>
                  <a:lnTo>
                    <a:pt x="1" y="33"/>
                  </a:lnTo>
                  <a:lnTo>
                    <a:pt x="3" y="25"/>
                  </a:lnTo>
                  <a:lnTo>
                    <a:pt x="7" y="18"/>
                  </a:lnTo>
                  <a:lnTo>
                    <a:pt x="11" y="11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1"/>
                  </a:lnTo>
                  <a:lnTo>
                    <a:pt x="37" y="0"/>
                  </a:lnTo>
                  <a:lnTo>
                    <a:pt x="49" y="4"/>
                  </a:lnTo>
                  <a:lnTo>
                    <a:pt x="60" y="14"/>
                  </a:lnTo>
                  <a:lnTo>
                    <a:pt x="67" y="28"/>
                  </a:lnTo>
                  <a:lnTo>
                    <a:pt x="69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-693" y="1329"/>
              <a:ext cx="387" cy="499"/>
            </a:xfrm>
            <a:custGeom>
              <a:avLst/>
              <a:gdLst/>
              <a:ahLst/>
              <a:cxnLst>
                <a:cxn ang="0">
                  <a:pos x="736" y="648"/>
                </a:cxn>
                <a:cxn ang="0">
                  <a:pos x="695" y="739"/>
                </a:cxn>
                <a:cxn ang="0">
                  <a:pos x="643" y="820"/>
                </a:cxn>
                <a:cxn ang="0">
                  <a:pos x="583" y="887"/>
                </a:cxn>
                <a:cxn ang="0">
                  <a:pos x="515" y="939"/>
                </a:cxn>
                <a:cxn ang="0">
                  <a:pos x="442" y="975"/>
                </a:cxn>
                <a:cxn ang="0">
                  <a:pos x="366" y="995"/>
                </a:cxn>
                <a:cxn ang="0">
                  <a:pos x="290" y="995"/>
                </a:cxn>
                <a:cxn ang="0">
                  <a:pos x="217" y="974"/>
                </a:cxn>
                <a:cxn ang="0">
                  <a:pos x="151" y="935"/>
                </a:cxn>
                <a:cxn ang="0">
                  <a:pos x="96" y="881"/>
                </a:cxn>
                <a:cxn ang="0">
                  <a:pos x="53" y="812"/>
                </a:cxn>
                <a:cxn ang="0">
                  <a:pos x="21" y="732"/>
                </a:cxn>
                <a:cxn ang="0">
                  <a:pos x="3" y="644"/>
                </a:cxn>
                <a:cxn ang="0">
                  <a:pos x="0" y="549"/>
                </a:cxn>
                <a:cxn ang="0">
                  <a:pos x="12" y="450"/>
                </a:cxn>
                <a:cxn ang="0">
                  <a:pos x="38" y="350"/>
                </a:cxn>
                <a:cxn ang="0">
                  <a:pos x="80" y="259"/>
                </a:cxn>
                <a:cxn ang="0">
                  <a:pos x="130" y="178"/>
                </a:cxn>
                <a:cxn ang="0">
                  <a:pos x="191" y="111"/>
                </a:cxn>
                <a:cxn ang="0">
                  <a:pos x="258" y="59"/>
                </a:cxn>
                <a:cxn ang="0">
                  <a:pos x="331" y="22"/>
                </a:cxn>
                <a:cxn ang="0">
                  <a:pos x="406" y="3"/>
                </a:cxn>
                <a:cxn ang="0">
                  <a:pos x="482" y="2"/>
                </a:cxn>
                <a:cxn ang="0">
                  <a:pos x="557" y="23"/>
                </a:cxn>
                <a:cxn ang="0">
                  <a:pos x="622" y="62"/>
                </a:cxn>
                <a:cxn ang="0">
                  <a:pos x="678" y="116"/>
                </a:cxn>
                <a:cxn ang="0">
                  <a:pos x="721" y="185"/>
                </a:cxn>
                <a:cxn ang="0">
                  <a:pos x="752" y="265"/>
                </a:cxn>
                <a:cxn ang="0">
                  <a:pos x="771" y="353"/>
                </a:cxn>
                <a:cxn ang="0">
                  <a:pos x="774" y="449"/>
                </a:cxn>
                <a:cxn ang="0">
                  <a:pos x="763" y="548"/>
                </a:cxn>
              </a:cxnLst>
              <a:rect l="0" t="0" r="r" b="b"/>
              <a:pathLst>
                <a:path w="774" h="997">
                  <a:moveTo>
                    <a:pt x="751" y="599"/>
                  </a:moveTo>
                  <a:lnTo>
                    <a:pt x="736" y="648"/>
                  </a:lnTo>
                  <a:lnTo>
                    <a:pt x="717" y="695"/>
                  </a:lnTo>
                  <a:lnTo>
                    <a:pt x="695" y="739"/>
                  </a:lnTo>
                  <a:lnTo>
                    <a:pt x="671" y="781"/>
                  </a:lnTo>
                  <a:lnTo>
                    <a:pt x="643" y="820"/>
                  </a:lnTo>
                  <a:lnTo>
                    <a:pt x="614" y="854"/>
                  </a:lnTo>
                  <a:lnTo>
                    <a:pt x="583" y="887"/>
                  </a:lnTo>
                  <a:lnTo>
                    <a:pt x="550" y="914"/>
                  </a:lnTo>
                  <a:lnTo>
                    <a:pt x="515" y="939"/>
                  </a:lnTo>
                  <a:lnTo>
                    <a:pt x="479" y="959"/>
                  </a:lnTo>
                  <a:lnTo>
                    <a:pt x="442" y="975"/>
                  </a:lnTo>
                  <a:lnTo>
                    <a:pt x="404" y="987"/>
                  </a:lnTo>
                  <a:lnTo>
                    <a:pt x="366" y="995"/>
                  </a:lnTo>
                  <a:lnTo>
                    <a:pt x="328" y="997"/>
                  </a:lnTo>
                  <a:lnTo>
                    <a:pt x="290" y="995"/>
                  </a:lnTo>
                  <a:lnTo>
                    <a:pt x="252" y="987"/>
                  </a:lnTo>
                  <a:lnTo>
                    <a:pt x="217" y="974"/>
                  </a:lnTo>
                  <a:lnTo>
                    <a:pt x="182" y="957"/>
                  </a:lnTo>
                  <a:lnTo>
                    <a:pt x="151" y="935"/>
                  </a:lnTo>
                  <a:lnTo>
                    <a:pt x="122" y="910"/>
                  </a:lnTo>
                  <a:lnTo>
                    <a:pt x="96" y="881"/>
                  </a:lnTo>
                  <a:lnTo>
                    <a:pt x="73" y="848"/>
                  </a:lnTo>
                  <a:lnTo>
                    <a:pt x="53" y="812"/>
                  </a:lnTo>
                  <a:lnTo>
                    <a:pt x="36" y="774"/>
                  </a:lnTo>
                  <a:lnTo>
                    <a:pt x="21" y="732"/>
                  </a:lnTo>
                  <a:lnTo>
                    <a:pt x="10" y="690"/>
                  </a:lnTo>
                  <a:lnTo>
                    <a:pt x="3" y="644"/>
                  </a:lnTo>
                  <a:lnTo>
                    <a:pt x="0" y="598"/>
                  </a:lnTo>
                  <a:lnTo>
                    <a:pt x="0" y="549"/>
                  </a:lnTo>
                  <a:lnTo>
                    <a:pt x="3" y="500"/>
                  </a:lnTo>
                  <a:lnTo>
                    <a:pt x="12" y="450"/>
                  </a:lnTo>
                  <a:lnTo>
                    <a:pt x="23" y="399"/>
                  </a:lnTo>
                  <a:lnTo>
                    <a:pt x="38" y="350"/>
                  </a:lnTo>
                  <a:lnTo>
                    <a:pt x="58" y="303"/>
                  </a:lnTo>
                  <a:lnTo>
                    <a:pt x="80" y="259"/>
                  </a:lnTo>
                  <a:lnTo>
                    <a:pt x="104" y="217"/>
                  </a:lnTo>
                  <a:lnTo>
                    <a:pt x="130" y="178"/>
                  </a:lnTo>
                  <a:lnTo>
                    <a:pt x="160" y="144"/>
                  </a:lnTo>
                  <a:lnTo>
                    <a:pt x="191" y="111"/>
                  </a:lnTo>
                  <a:lnTo>
                    <a:pt x="224" y="84"/>
                  </a:lnTo>
                  <a:lnTo>
                    <a:pt x="258" y="59"/>
                  </a:lnTo>
                  <a:lnTo>
                    <a:pt x="294" y="39"/>
                  </a:lnTo>
                  <a:lnTo>
                    <a:pt x="331" y="22"/>
                  </a:lnTo>
                  <a:lnTo>
                    <a:pt x="368" y="10"/>
                  </a:lnTo>
                  <a:lnTo>
                    <a:pt x="406" y="3"/>
                  </a:lnTo>
                  <a:lnTo>
                    <a:pt x="444" y="0"/>
                  </a:lnTo>
                  <a:lnTo>
                    <a:pt x="482" y="2"/>
                  </a:lnTo>
                  <a:lnTo>
                    <a:pt x="520" y="10"/>
                  </a:lnTo>
                  <a:lnTo>
                    <a:pt x="557" y="23"/>
                  </a:lnTo>
                  <a:lnTo>
                    <a:pt x="591" y="40"/>
                  </a:lnTo>
                  <a:lnTo>
                    <a:pt x="622" y="62"/>
                  </a:lnTo>
                  <a:lnTo>
                    <a:pt x="651" y="87"/>
                  </a:lnTo>
                  <a:lnTo>
                    <a:pt x="678" y="116"/>
                  </a:lnTo>
                  <a:lnTo>
                    <a:pt x="701" y="150"/>
                  </a:lnTo>
                  <a:lnTo>
                    <a:pt x="721" y="185"/>
                  </a:lnTo>
                  <a:lnTo>
                    <a:pt x="739" y="223"/>
                  </a:lnTo>
                  <a:lnTo>
                    <a:pt x="752" y="265"/>
                  </a:lnTo>
                  <a:lnTo>
                    <a:pt x="764" y="308"/>
                  </a:lnTo>
                  <a:lnTo>
                    <a:pt x="771" y="353"/>
                  </a:lnTo>
                  <a:lnTo>
                    <a:pt x="774" y="401"/>
                  </a:lnTo>
                  <a:lnTo>
                    <a:pt x="774" y="449"/>
                  </a:lnTo>
                  <a:lnTo>
                    <a:pt x="771" y="499"/>
                  </a:lnTo>
                  <a:lnTo>
                    <a:pt x="763" y="548"/>
                  </a:lnTo>
                  <a:lnTo>
                    <a:pt x="751" y="5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-691" y="1331"/>
              <a:ext cx="382" cy="493"/>
            </a:xfrm>
            <a:custGeom>
              <a:avLst/>
              <a:gdLst/>
              <a:ahLst/>
              <a:cxnLst>
                <a:cxn ang="0">
                  <a:pos x="723" y="639"/>
                </a:cxn>
                <a:cxn ang="0">
                  <a:pos x="683" y="729"/>
                </a:cxn>
                <a:cxn ang="0">
                  <a:pos x="632" y="809"/>
                </a:cxn>
                <a:cxn ang="0">
                  <a:pos x="574" y="875"/>
                </a:cxn>
                <a:cxn ang="0">
                  <a:pos x="507" y="928"/>
                </a:cxn>
                <a:cxn ang="0">
                  <a:pos x="435" y="963"/>
                </a:cxn>
                <a:cxn ang="0">
                  <a:pos x="362" y="983"/>
                </a:cxn>
                <a:cxn ang="0">
                  <a:pos x="286" y="983"/>
                </a:cxn>
                <a:cxn ang="0">
                  <a:pos x="213" y="962"/>
                </a:cxn>
                <a:cxn ang="0">
                  <a:pos x="148" y="924"/>
                </a:cxn>
                <a:cxn ang="0">
                  <a:pos x="94" y="870"/>
                </a:cxn>
                <a:cxn ang="0">
                  <a:pos x="52" y="803"/>
                </a:cxn>
                <a:cxn ang="0">
                  <a:pos x="21" y="724"/>
                </a:cxn>
                <a:cxn ang="0">
                  <a:pos x="3" y="637"/>
                </a:cxn>
                <a:cxn ang="0">
                  <a:pos x="0" y="543"/>
                </a:cxn>
                <a:cxn ang="0">
                  <a:pos x="11" y="445"/>
                </a:cxn>
                <a:cxn ang="0">
                  <a:pos x="38" y="347"/>
                </a:cxn>
                <a:cxn ang="0">
                  <a:pos x="78" y="256"/>
                </a:cxn>
                <a:cxn ang="0">
                  <a:pos x="129" y="178"/>
                </a:cxn>
                <a:cxn ang="0">
                  <a:pos x="188" y="111"/>
                </a:cxn>
                <a:cxn ang="0">
                  <a:pos x="254" y="59"/>
                </a:cxn>
                <a:cxn ang="0">
                  <a:pos x="326" y="22"/>
                </a:cxn>
                <a:cxn ang="0">
                  <a:pos x="400" y="4"/>
                </a:cxn>
                <a:cxn ang="0">
                  <a:pos x="476" y="3"/>
                </a:cxn>
                <a:cxn ang="0">
                  <a:pos x="548" y="23"/>
                </a:cxn>
                <a:cxn ang="0">
                  <a:pos x="613" y="61"/>
                </a:cxn>
                <a:cxn ang="0">
                  <a:pos x="668" y="116"/>
                </a:cxn>
                <a:cxn ang="0">
                  <a:pos x="711" y="182"/>
                </a:cxn>
                <a:cxn ang="0">
                  <a:pos x="741" y="262"/>
                </a:cxn>
                <a:cxn ang="0">
                  <a:pos x="759" y="348"/>
                </a:cxn>
                <a:cxn ang="0">
                  <a:pos x="761" y="443"/>
                </a:cxn>
                <a:cxn ang="0">
                  <a:pos x="750" y="541"/>
                </a:cxn>
              </a:cxnLst>
              <a:rect l="0" t="0" r="r" b="b"/>
              <a:pathLst>
                <a:path w="763" h="985">
                  <a:moveTo>
                    <a:pt x="738" y="590"/>
                  </a:moveTo>
                  <a:lnTo>
                    <a:pt x="723" y="639"/>
                  </a:lnTo>
                  <a:lnTo>
                    <a:pt x="705" y="686"/>
                  </a:lnTo>
                  <a:lnTo>
                    <a:pt x="683" y="729"/>
                  </a:lnTo>
                  <a:lnTo>
                    <a:pt x="659" y="771"/>
                  </a:lnTo>
                  <a:lnTo>
                    <a:pt x="632" y="809"/>
                  </a:lnTo>
                  <a:lnTo>
                    <a:pt x="604" y="844"/>
                  </a:lnTo>
                  <a:lnTo>
                    <a:pt x="574" y="875"/>
                  </a:lnTo>
                  <a:lnTo>
                    <a:pt x="540" y="903"/>
                  </a:lnTo>
                  <a:lnTo>
                    <a:pt x="507" y="928"/>
                  </a:lnTo>
                  <a:lnTo>
                    <a:pt x="471" y="947"/>
                  </a:lnTo>
                  <a:lnTo>
                    <a:pt x="435" y="963"/>
                  </a:lnTo>
                  <a:lnTo>
                    <a:pt x="398" y="975"/>
                  </a:lnTo>
                  <a:lnTo>
                    <a:pt x="362" y="983"/>
                  </a:lnTo>
                  <a:lnTo>
                    <a:pt x="324" y="985"/>
                  </a:lnTo>
                  <a:lnTo>
                    <a:pt x="286" y="983"/>
                  </a:lnTo>
                  <a:lnTo>
                    <a:pt x="249" y="975"/>
                  </a:lnTo>
                  <a:lnTo>
                    <a:pt x="213" y="962"/>
                  </a:lnTo>
                  <a:lnTo>
                    <a:pt x="180" y="945"/>
                  </a:lnTo>
                  <a:lnTo>
                    <a:pt x="148" y="924"/>
                  </a:lnTo>
                  <a:lnTo>
                    <a:pt x="120" y="899"/>
                  </a:lnTo>
                  <a:lnTo>
                    <a:pt x="94" y="870"/>
                  </a:lnTo>
                  <a:lnTo>
                    <a:pt x="71" y="838"/>
                  </a:lnTo>
                  <a:lnTo>
                    <a:pt x="52" y="803"/>
                  </a:lnTo>
                  <a:lnTo>
                    <a:pt x="34" y="764"/>
                  </a:lnTo>
                  <a:lnTo>
                    <a:pt x="21" y="724"/>
                  </a:lnTo>
                  <a:lnTo>
                    <a:pt x="10" y="681"/>
                  </a:lnTo>
                  <a:lnTo>
                    <a:pt x="3" y="637"/>
                  </a:lnTo>
                  <a:lnTo>
                    <a:pt x="0" y="590"/>
                  </a:lnTo>
                  <a:lnTo>
                    <a:pt x="0" y="543"/>
                  </a:lnTo>
                  <a:lnTo>
                    <a:pt x="3" y="495"/>
                  </a:lnTo>
                  <a:lnTo>
                    <a:pt x="11" y="445"/>
                  </a:lnTo>
                  <a:lnTo>
                    <a:pt x="23" y="395"/>
                  </a:lnTo>
                  <a:lnTo>
                    <a:pt x="38" y="347"/>
                  </a:lnTo>
                  <a:lnTo>
                    <a:pt x="56" y="300"/>
                  </a:lnTo>
                  <a:lnTo>
                    <a:pt x="78" y="256"/>
                  </a:lnTo>
                  <a:lnTo>
                    <a:pt x="102" y="216"/>
                  </a:lnTo>
                  <a:lnTo>
                    <a:pt x="129" y="178"/>
                  </a:lnTo>
                  <a:lnTo>
                    <a:pt x="158" y="142"/>
                  </a:lnTo>
                  <a:lnTo>
                    <a:pt x="188" y="111"/>
                  </a:lnTo>
                  <a:lnTo>
                    <a:pt x="221" y="83"/>
                  </a:lnTo>
                  <a:lnTo>
                    <a:pt x="254" y="59"/>
                  </a:lnTo>
                  <a:lnTo>
                    <a:pt x="290" y="38"/>
                  </a:lnTo>
                  <a:lnTo>
                    <a:pt x="326" y="22"/>
                  </a:lnTo>
                  <a:lnTo>
                    <a:pt x="363" y="11"/>
                  </a:lnTo>
                  <a:lnTo>
                    <a:pt x="400" y="4"/>
                  </a:lnTo>
                  <a:lnTo>
                    <a:pt x="438" y="0"/>
                  </a:lnTo>
                  <a:lnTo>
                    <a:pt x="476" y="3"/>
                  </a:lnTo>
                  <a:lnTo>
                    <a:pt x="513" y="11"/>
                  </a:lnTo>
                  <a:lnTo>
                    <a:pt x="548" y="23"/>
                  </a:lnTo>
                  <a:lnTo>
                    <a:pt x="582" y="41"/>
                  </a:lnTo>
                  <a:lnTo>
                    <a:pt x="613" y="61"/>
                  </a:lnTo>
                  <a:lnTo>
                    <a:pt x="642" y="87"/>
                  </a:lnTo>
                  <a:lnTo>
                    <a:pt x="668" y="116"/>
                  </a:lnTo>
                  <a:lnTo>
                    <a:pt x="690" y="148"/>
                  </a:lnTo>
                  <a:lnTo>
                    <a:pt x="711" y="182"/>
                  </a:lnTo>
                  <a:lnTo>
                    <a:pt x="728" y="220"/>
                  </a:lnTo>
                  <a:lnTo>
                    <a:pt x="741" y="262"/>
                  </a:lnTo>
                  <a:lnTo>
                    <a:pt x="751" y="304"/>
                  </a:lnTo>
                  <a:lnTo>
                    <a:pt x="759" y="348"/>
                  </a:lnTo>
                  <a:lnTo>
                    <a:pt x="763" y="395"/>
                  </a:lnTo>
                  <a:lnTo>
                    <a:pt x="761" y="443"/>
                  </a:lnTo>
                  <a:lnTo>
                    <a:pt x="758" y="491"/>
                  </a:lnTo>
                  <a:lnTo>
                    <a:pt x="750" y="541"/>
                  </a:lnTo>
                  <a:lnTo>
                    <a:pt x="738" y="590"/>
                  </a:lnTo>
                  <a:close/>
                </a:path>
              </a:pathLst>
            </a:custGeom>
            <a:solidFill>
              <a:srgbClr val="FFFC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-688" y="1334"/>
              <a:ext cx="375" cy="485"/>
            </a:xfrm>
            <a:custGeom>
              <a:avLst/>
              <a:gdLst/>
              <a:ahLst/>
              <a:cxnLst>
                <a:cxn ang="0">
                  <a:pos x="712" y="629"/>
                </a:cxn>
                <a:cxn ang="0">
                  <a:pos x="672" y="718"/>
                </a:cxn>
                <a:cxn ang="0">
                  <a:pos x="622" y="796"/>
                </a:cxn>
                <a:cxn ang="0">
                  <a:pos x="563" y="862"/>
                </a:cxn>
                <a:cxn ang="0">
                  <a:pos x="498" y="914"/>
                </a:cxn>
                <a:cxn ang="0">
                  <a:pos x="428" y="949"/>
                </a:cxn>
                <a:cxn ang="0">
                  <a:pos x="354" y="968"/>
                </a:cxn>
                <a:cxn ang="0">
                  <a:pos x="281" y="968"/>
                </a:cxn>
                <a:cxn ang="0">
                  <a:pos x="208" y="948"/>
                </a:cxn>
                <a:cxn ang="0">
                  <a:pos x="146" y="911"/>
                </a:cxn>
                <a:cxn ang="0">
                  <a:pos x="93" y="857"/>
                </a:cxn>
                <a:cxn ang="0">
                  <a:pos x="50" y="791"/>
                </a:cxn>
                <a:cxn ang="0">
                  <a:pos x="20" y="713"/>
                </a:cxn>
                <a:cxn ang="0">
                  <a:pos x="3" y="627"/>
                </a:cxn>
                <a:cxn ang="0">
                  <a:pos x="0" y="535"/>
                </a:cxn>
                <a:cxn ang="0">
                  <a:pos x="11" y="438"/>
                </a:cxn>
                <a:cxn ang="0">
                  <a:pos x="38" y="340"/>
                </a:cxn>
                <a:cxn ang="0">
                  <a:pos x="77" y="251"/>
                </a:cxn>
                <a:cxn ang="0">
                  <a:pos x="126" y="173"/>
                </a:cxn>
                <a:cxn ang="0">
                  <a:pos x="185" y="108"/>
                </a:cxn>
                <a:cxn ang="0">
                  <a:pos x="251" y="57"/>
                </a:cxn>
                <a:cxn ang="0">
                  <a:pos x="321" y="21"/>
                </a:cxn>
                <a:cxn ang="0">
                  <a:pos x="394" y="2"/>
                </a:cxn>
                <a:cxn ang="0">
                  <a:pos x="467" y="2"/>
                </a:cxn>
                <a:cxn ang="0">
                  <a:pos x="540" y="22"/>
                </a:cxn>
                <a:cxn ang="0">
                  <a:pos x="603" y="59"/>
                </a:cxn>
                <a:cxn ang="0">
                  <a:pos x="656" y="112"/>
                </a:cxn>
                <a:cxn ang="0">
                  <a:pos x="699" y="179"/>
                </a:cxn>
                <a:cxn ang="0">
                  <a:pos x="729" y="256"/>
                </a:cxn>
                <a:cxn ang="0">
                  <a:pos x="746" y="342"/>
                </a:cxn>
                <a:cxn ang="0">
                  <a:pos x="750" y="436"/>
                </a:cxn>
                <a:cxn ang="0">
                  <a:pos x="738" y="531"/>
                </a:cxn>
              </a:cxnLst>
              <a:rect l="0" t="0" r="r" b="b"/>
              <a:pathLst>
                <a:path w="750" h="970">
                  <a:moveTo>
                    <a:pt x="727" y="581"/>
                  </a:moveTo>
                  <a:lnTo>
                    <a:pt x="712" y="629"/>
                  </a:lnTo>
                  <a:lnTo>
                    <a:pt x="693" y="675"/>
                  </a:lnTo>
                  <a:lnTo>
                    <a:pt x="672" y="718"/>
                  </a:lnTo>
                  <a:lnTo>
                    <a:pt x="648" y="758"/>
                  </a:lnTo>
                  <a:lnTo>
                    <a:pt x="622" y="796"/>
                  </a:lnTo>
                  <a:lnTo>
                    <a:pt x="594" y="831"/>
                  </a:lnTo>
                  <a:lnTo>
                    <a:pt x="563" y="862"/>
                  </a:lnTo>
                  <a:lnTo>
                    <a:pt x="532" y="889"/>
                  </a:lnTo>
                  <a:lnTo>
                    <a:pt x="498" y="914"/>
                  </a:lnTo>
                  <a:lnTo>
                    <a:pt x="463" y="933"/>
                  </a:lnTo>
                  <a:lnTo>
                    <a:pt x="428" y="949"/>
                  </a:lnTo>
                  <a:lnTo>
                    <a:pt x="391" y="961"/>
                  </a:lnTo>
                  <a:lnTo>
                    <a:pt x="354" y="968"/>
                  </a:lnTo>
                  <a:lnTo>
                    <a:pt x="318" y="970"/>
                  </a:lnTo>
                  <a:lnTo>
                    <a:pt x="281" y="968"/>
                  </a:lnTo>
                  <a:lnTo>
                    <a:pt x="244" y="961"/>
                  </a:lnTo>
                  <a:lnTo>
                    <a:pt x="208" y="948"/>
                  </a:lnTo>
                  <a:lnTo>
                    <a:pt x="176" y="932"/>
                  </a:lnTo>
                  <a:lnTo>
                    <a:pt x="146" y="911"/>
                  </a:lnTo>
                  <a:lnTo>
                    <a:pt x="117" y="886"/>
                  </a:lnTo>
                  <a:lnTo>
                    <a:pt x="93" y="857"/>
                  </a:lnTo>
                  <a:lnTo>
                    <a:pt x="70" y="826"/>
                  </a:lnTo>
                  <a:lnTo>
                    <a:pt x="50" y="791"/>
                  </a:lnTo>
                  <a:lnTo>
                    <a:pt x="34" y="753"/>
                  </a:lnTo>
                  <a:lnTo>
                    <a:pt x="20" y="713"/>
                  </a:lnTo>
                  <a:lnTo>
                    <a:pt x="10" y="672"/>
                  </a:lnTo>
                  <a:lnTo>
                    <a:pt x="3" y="627"/>
                  </a:lnTo>
                  <a:lnTo>
                    <a:pt x="0" y="582"/>
                  </a:lnTo>
                  <a:lnTo>
                    <a:pt x="0" y="535"/>
                  </a:lnTo>
                  <a:lnTo>
                    <a:pt x="4" y="486"/>
                  </a:lnTo>
                  <a:lnTo>
                    <a:pt x="11" y="438"/>
                  </a:lnTo>
                  <a:lnTo>
                    <a:pt x="23" y="388"/>
                  </a:lnTo>
                  <a:lnTo>
                    <a:pt x="38" y="340"/>
                  </a:lnTo>
                  <a:lnTo>
                    <a:pt x="56" y="295"/>
                  </a:lnTo>
                  <a:lnTo>
                    <a:pt x="77" y="251"/>
                  </a:lnTo>
                  <a:lnTo>
                    <a:pt x="101" y="211"/>
                  </a:lnTo>
                  <a:lnTo>
                    <a:pt x="126" y="173"/>
                  </a:lnTo>
                  <a:lnTo>
                    <a:pt x="155" y="140"/>
                  </a:lnTo>
                  <a:lnTo>
                    <a:pt x="185" y="108"/>
                  </a:lnTo>
                  <a:lnTo>
                    <a:pt x="217" y="81"/>
                  </a:lnTo>
                  <a:lnTo>
                    <a:pt x="251" y="57"/>
                  </a:lnTo>
                  <a:lnTo>
                    <a:pt x="285" y="37"/>
                  </a:lnTo>
                  <a:lnTo>
                    <a:pt x="321" y="21"/>
                  </a:lnTo>
                  <a:lnTo>
                    <a:pt x="357" y="9"/>
                  </a:lnTo>
                  <a:lnTo>
                    <a:pt x="394" y="2"/>
                  </a:lnTo>
                  <a:lnTo>
                    <a:pt x="430" y="0"/>
                  </a:lnTo>
                  <a:lnTo>
                    <a:pt x="467" y="2"/>
                  </a:lnTo>
                  <a:lnTo>
                    <a:pt x="504" y="9"/>
                  </a:lnTo>
                  <a:lnTo>
                    <a:pt x="540" y="22"/>
                  </a:lnTo>
                  <a:lnTo>
                    <a:pt x="572" y="38"/>
                  </a:lnTo>
                  <a:lnTo>
                    <a:pt x="603" y="59"/>
                  </a:lnTo>
                  <a:lnTo>
                    <a:pt x="631" y="84"/>
                  </a:lnTo>
                  <a:lnTo>
                    <a:pt x="656" y="112"/>
                  </a:lnTo>
                  <a:lnTo>
                    <a:pt x="679" y="144"/>
                  </a:lnTo>
                  <a:lnTo>
                    <a:pt x="699" y="179"/>
                  </a:lnTo>
                  <a:lnTo>
                    <a:pt x="716" y="217"/>
                  </a:lnTo>
                  <a:lnTo>
                    <a:pt x="729" y="256"/>
                  </a:lnTo>
                  <a:lnTo>
                    <a:pt x="739" y="298"/>
                  </a:lnTo>
                  <a:lnTo>
                    <a:pt x="746" y="342"/>
                  </a:lnTo>
                  <a:lnTo>
                    <a:pt x="750" y="388"/>
                  </a:lnTo>
                  <a:lnTo>
                    <a:pt x="750" y="436"/>
                  </a:lnTo>
                  <a:lnTo>
                    <a:pt x="746" y="483"/>
                  </a:lnTo>
                  <a:lnTo>
                    <a:pt x="738" y="531"/>
                  </a:lnTo>
                  <a:lnTo>
                    <a:pt x="727" y="581"/>
                  </a:lnTo>
                  <a:close/>
                </a:path>
              </a:pathLst>
            </a:custGeom>
            <a:solidFill>
              <a:srgbClr val="FFF9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8" name="Freeform 94"/>
            <p:cNvSpPr>
              <a:spLocks/>
            </p:cNvSpPr>
            <p:nvPr/>
          </p:nvSpPr>
          <p:spPr bwMode="auto">
            <a:xfrm>
              <a:off x="-685" y="1336"/>
              <a:ext cx="369" cy="479"/>
            </a:xfrm>
            <a:custGeom>
              <a:avLst/>
              <a:gdLst/>
              <a:ahLst/>
              <a:cxnLst>
                <a:cxn ang="0">
                  <a:pos x="701" y="619"/>
                </a:cxn>
                <a:cxn ang="0">
                  <a:pos x="662" y="707"/>
                </a:cxn>
                <a:cxn ang="0">
                  <a:pos x="612" y="784"/>
                </a:cxn>
                <a:cxn ang="0">
                  <a:pos x="555" y="850"/>
                </a:cxn>
                <a:cxn ang="0">
                  <a:pos x="490" y="900"/>
                </a:cxn>
                <a:cxn ang="0">
                  <a:pos x="421" y="936"/>
                </a:cxn>
                <a:cxn ang="0">
                  <a:pos x="348" y="955"/>
                </a:cxn>
                <a:cxn ang="0">
                  <a:pos x="276" y="955"/>
                </a:cxn>
                <a:cxn ang="0">
                  <a:pos x="205" y="935"/>
                </a:cxn>
                <a:cxn ang="0">
                  <a:pos x="143" y="898"/>
                </a:cxn>
                <a:cxn ang="0">
                  <a:pos x="91" y="845"/>
                </a:cxn>
                <a:cxn ang="0">
                  <a:pos x="50" y="780"/>
                </a:cxn>
                <a:cxn ang="0">
                  <a:pos x="20" y="704"/>
                </a:cxn>
                <a:cxn ang="0">
                  <a:pos x="4" y="618"/>
                </a:cxn>
                <a:cxn ang="0">
                  <a:pos x="0" y="527"/>
                </a:cxn>
                <a:cxn ang="0">
                  <a:pos x="12" y="432"/>
                </a:cxn>
                <a:cxn ang="0">
                  <a:pos x="38" y="336"/>
                </a:cxn>
                <a:cxn ang="0">
                  <a:pos x="76" y="249"/>
                </a:cxn>
                <a:cxn ang="0">
                  <a:pos x="126" y="171"/>
                </a:cxn>
                <a:cxn ang="0">
                  <a:pos x="183" y="107"/>
                </a:cxn>
                <a:cxn ang="0">
                  <a:pos x="248" y="55"/>
                </a:cxn>
                <a:cxn ang="0">
                  <a:pos x="316" y="20"/>
                </a:cxn>
                <a:cxn ang="0">
                  <a:pos x="389" y="2"/>
                </a:cxn>
                <a:cxn ang="0">
                  <a:pos x="461" y="2"/>
                </a:cxn>
                <a:cxn ang="0">
                  <a:pos x="531" y="20"/>
                </a:cxn>
                <a:cxn ang="0">
                  <a:pos x="595" y="58"/>
                </a:cxn>
                <a:cxn ang="0">
                  <a:pos x="647" y="110"/>
                </a:cxn>
                <a:cxn ang="0">
                  <a:pos x="688" y="176"/>
                </a:cxn>
                <a:cxn ang="0">
                  <a:pos x="718" y="252"/>
                </a:cxn>
                <a:cxn ang="0">
                  <a:pos x="735" y="337"/>
                </a:cxn>
                <a:cxn ang="0">
                  <a:pos x="738" y="428"/>
                </a:cxn>
                <a:cxn ang="0">
                  <a:pos x="727" y="524"/>
                </a:cxn>
              </a:cxnLst>
              <a:rect l="0" t="0" r="r" b="b"/>
              <a:pathLst>
                <a:path w="739" h="957">
                  <a:moveTo>
                    <a:pt x="716" y="572"/>
                  </a:moveTo>
                  <a:lnTo>
                    <a:pt x="701" y="619"/>
                  </a:lnTo>
                  <a:lnTo>
                    <a:pt x="682" y="664"/>
                  </a:lnTo>
                  <a:lnTo>
                    <a:pt x="662" y="707"/>
                  </a:lnTo>
                  <a:lnTo>
                    <a:pt x="639" y="747"/>
                  </a:lnTo>
                  <a:lnTo>
                    <a:pt x="612" y="784"/>
                  </a:lnTo>
                  <a:lnTo>
                    <a:pt x="584" y="819"/>
                  </a:lnTo>
                  <a:lnTo>
                    <a:pt x="555" y="850"/>
                  </a:lnTo>
                  <a:lnTo>
                    <a:pt x="523" y="876"/>
                  </a:lnTo>
                  <a:lnTo>
                    <a:pt x="490" y="900"/>
                  </a:lnTo>
                  <a:lnTo>
                    <a:pt x="455" y="920"/>
                  </a:lnTo>
                  <a:lnTo>
                    <a:pt x="421" y="936"/>
                  </a:lnTo>
                  <a:lnTo>
                    <a:pt x="385" y="948"/>
                  </a:lnTo>
                  <a:lnTo>
                    <a:pt x="348" y="955"/>
                  </a:lnTo>
                  <a:lnTo>
                    <a:pt x="313" y="957"/>
                  </a:lnTo>
                  <a:lnTo>
                    <a:pt x="276" y="955"/>
                  </a:lnTo>
                  <a:lnTo>
                    <a:pt x="240" y="948"/>
                  </a:lnTo>
                  <a:lnTo>
                    <a:pt x="205" y="935"/>
                  </a:lnTo>
                  <a:lnTo>
                    <a:pt x="173" y="919"/>
                  </a:lnTo>
                  <a:lnTo>
                    <a:pt x="143" y="898"/>
                  </a:lnTo>
                  <a:lnTo>
                    <a:pt x="116" y="874"/>
                  </a:lnTo>
                  <a:lnTo>
                    <a:pt x="91" y="845"/>
                  </a:lnTo>
                  <a:lnTo>
                    <a:pt x="69" y="814"/>
                  </a:lnTo>
                  <a:lnTo>
                    <a:pt x="50" y="780"/>
                  </a:lnTo>
                  <a:lnTo>
                    <a:pt x="34" y="743"/>
                  </a:lnTo>
                  <a:lnTo>
                    <a:pt x="20" y="704"/>
                  </a:lnTo>
                  <a:lnTo>
                    <a:pt x="11" y="662"/>
                  </a:lnTo>
                  <a:lnTo>
                    <a:pt x="4" y="618"/>
                  </a:lnTo>
                  <a:lnTo>
                    <a:pt x="0" y="573"/>
                  </a:lnTo>
                  <a:lnTo>
                    <a:pt x="0" y="527"/>
                  </a:lnTo>
                  <a:lnTo>
                    <a:pt x="5" y="480"/>
                  </a:lnTo>
                  <a:lnTo>
                    <a:pt x="12" y="432"/>
                  </a:lnTo>
                  <a:lnTo>
                    <a:pt x="23" y="383"/>
                  </a:lnTo>
                  <a:lnTo>
                    <a:pt x="38" y="336"/>
                  </a:lnTo>
                  <a:lnTo>
                    <a:pt x="56" y="291"/>
                  </a:lnTo>
                  <a:lnTo>
                    <a:pt x="76" y="249"/>
                  </a:lnTo>
                  <a:lnTo>
                    <a:pt x="101" y="208"/>
                  </a:lnTo>
                  <a:lnTo>
                    <a:pt x="126" y="171"/>
                  </a:lnTo>
                  <a:lnTo>
                    <a:pt x="154" y="137"/>
                  </a:lnTo>
                  <a:lnTo>
                    <a:pt x="183" y="107"/>
                  </a:lnTo>
                  <a:lnTo>
                    <a:pt x="215" y="79"/>
                  </a:lnTo>
                  <a:lnTo>
                    <a:pt x="248" y="55"/>
                  </a:lnTo>
                  <a:lnTo>
                    <a:pt x="281" y="35"/>
                  </a:lnTo>
                  <a:lnTo>
                    <a:pt x="316" y="20"/>
                  </a:lnTo>
                  <a:lnTo>
                    <a:pt x="352" y="9"/>
                  </a:lnTo>
                  <a:lnTo>
                    <a:pt x="389" y="2"/>
                  </a:lnTo>
                  <a:lnTo>
                    <a:pt x="424" y="0"/>
                  </a:lnTo>
                  <a:lnTo>
                    <a:pt x="461" y="2"/>
                  </a:lnTo>
                  <a:lnTo>
                    <a:pt x="497" y="9"/>
                  </a:lnTo>
                  <a:lnTo>
                    <a:pt x="531" y="20"/>
                  </a:lnTo>
                  <a:lnTo>
                    <a:pt x="565" y="38"/>
                  </a:lnTo>
                  <a:lnTo>
                    <a:pt x="595" y="58"/>
                  </a:lnTo>
                  <a:lnTo>
                    <a:pt x="622" y="83"/>
                  </a:lnTo>
                  <a:lnTo>
                    <a:pt x="647" y="110"/>
                  </a:lnTo>
                  <a:lnTo>
                    <a:pt x="670" y="141"/>
                  </a:lnTo>
                  <a:lnTo>
                    <a:pt x="688" y="176"/>
                  </a:lnTo>
                  <a:lnTo>
                    <a:pt x="705" y="213"/>
                  </a:lnTo>
                  <a:lnTo>
                    <a:pt x="718" y="252"/>
                  </a:lnTo>
                  <a:lnTo>
                    <a:pt x="728" y="293"/>
                  </a:lnTo>
                  <a:lnTo>
                    <a:pt x="735" y="337"/>
                  </a:lnTo>
                  <a:lnTo>
                    <a:pt x="739" y="382"/>
                  </a:lnTo>
                  <a:lnTo>
                    <a:pt x="738" y="428"/>
                  </a:lnTo>
                  <a:lnTo>
                    <a:pt x="734" y="475"/>
                  </a:lnTo>
                  <a:lnTo>
                    <a:pt x="727" y="524"/>
                  </a:lnTo>
                  <a:lnTo>
                    <a:pt x="716" y="572"/>
                  </a:lnTo>
                  <a:close/>
                </a:path>
              </a:pathLst>
            </a:custGeom>
            <a:solidFill>
              <a:srgbClr val="FFF7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19" name="Freeform 95"/>
            <p:cNvSpPr>
              <a:spLocks/>
            </p:cNvSpPr>
            <p:nvPr/>
          </p:nvSpPr>
          <p:spPr bwMode="auto">
            <a:xfrm>
              <a:off x="-682" y="1338"/>
              <a:ext cx="363" cy="473"/>
            </a:xfrm>
            <a:custGeom>
              <a:avLst/>
              <a:gdLst/>
              <a:ahLst/>
              <a:cxnLst>
                <a:cxn ang="0">
                  <a:pos x="688" y="613"/>
                </a:cxn>
                <a:cxn ang="0">
                  <a:pos x="650" y="699"/>
                </a:cxn>
                <a:cxn ang="0">
                  <a:pos x="602" y="775"/>
                </a:cxn>
                <a:cxn ang="0">
                  <a:pos x="545" y="839"/>
                </a:cxn>
                <a:cxn ang="0">
                  <a:pos x="482" y="889"/>
                </a:cxn>
                <a:cxn ang="0">
                  <a:pos x="414" y="925"/>
                </a:cxn>
                <a:cxn ang="0">
                  <a:pos x="343" y="944"/>
                </a:cxn>
                <a:cxn ang="0">
                  <a:pos x="272" y="944"/>
                </a:cxn>
                <a:cxn ang="0">
                  <a:pos x="202" y="925"/>
                </a:cxn>
                <a:cxn ang="0">
                  <a:pos x="141" y="888"/>
                </a:cxn>
                <a:cxn ang="0">
                  <a:pos x="90" y="836"/>
                </a:cxn>
                <a:cxn ang="0">
                  <a:pos x="48" y="772"/>
                </a:cxn>
                <a:cxn ang="0">
                  <a:pos x="20" y="696"/>
                </a:cxn>
                <a:cxn ang="0">
                  <a:pos x="4" y="612"/>
                </a:cxn>
                <a:cxn ang="0">
                  <a:pos x="0" y="522"/>
                </a:cxn>
                <a:cxn ang="0">
                  <a:pos x="12" y="429"/>
                </a:cxn>
                <a:cxn ang="0">
                  <a:pos x="38" y="333"/>
                </a:cxn>
                <a:cxn ang="0">
                  <a:pos x="76" y="247"/>
                </a:cxn>
                <a:cxn ang="0">
                  <a:pos x="123" y="171"/>
                </a:cxn>
                <a:cxn ang="0">
                  <a:pos x="181" y="107"/>
                </a:cxn>
                <a:cxn ang="0">
                  <a:pos x="244" y="57"/>
                </a:cxn>
                <a:cxn ang="0">
                  <a:pos x="311" y="21"/>
                </a:cxn>
                <a:cxn ang="0">
                  <a:pos x="383" y="2"/>
                </a:cxn>
                <a:cxn ang="0">
                  <a:pos x="454" y="2"/>
                </a:cxn>
                <a:cxn ang="0">
                  <a:pos x="524" y="21"/>
                </a:cxn>
                <a:cxn ang="0">
                  <a:pos x="585" y="58"/>
                </a:cxn>
                <a:cxn ang="0">
                  <a:pos x="636" y="110"/>
                </a:cxn>
                <a:cxn ang="0">
                  <a:pos x="678" y="174"/>
                </a:cxn>
                <a:cxn ang="0">
                  <a:pos x="706" y="250"/>
                </a:cxn>
                <a:cxn ang="0">
                  <a:pos x="722" y="334"/>
                </a:cxn>
                <a:cxn ang="0">
                  <a:pos x="726" y="424"/>
                </a:cxn>
                <a:cxn ang="0">
                  <a:pos x="714" y="517"/>
                </a:cxn>
              </a:cxnLst>
              <a:rect l="0" t="0" r="r" b="b"/>
              <a:pathLst>
                <a:path w="726" h="946">
                  <a:moveTo>
                    <a:pt x="703" y="566"/>
                  </a:moveTo>
                  <a:lnTo>
                    <a:pt x="688" y="613"/>
                  </a:lnTo>
                  <a:lnTo>
                    <a:pt x="671" y="657"/>
                  </a:lnTo>
                  <a:lnTo>
                    <a:pt x="650" y="699"/>
                  </a:lnTo>
                  <a:lnTo>
                    <a:pt x="627" y="739"/>
                  </a:lnTo>
                  <a:lnTo>
                    <a:pt x="602" y="775"/>
                  </a:lnTo>
                  <a:lnTo>
                    <a:pt x="574" y="809"/>
                  </a:lnTo>
                  <a:lnTo>
                    <a:pt x="545" y="839"/>
                  </a:lnTo>
                  <a:lnTo>
                    <a:pt x="514" y="866"/>
                  </a:lnTo>
                  <a:lnTo>
                    <a:pt x="482" y="889"/>
                  </a:lnTo>
                  <a:lnTo>
                    <a:pt x="448" y="909"/>
                  </a:lnTo>
                  <a:lnTo>
                    <a:pt x="414" y="925"/>
                  </a:lnTo>
                  <a:lnTo>
                    <a:pt x="379" y="936"/>
                  </a:lnTo>
                  <a:lnTo>
                    <a:pt x="343" y="944"/>
                  </a:lnTo>
                  <a:lnTo>
                    <a:pt x="308" y="946"/>
                  </a:lnTo>
                  <a:lnTo>
                    <a:pt x="272" y="944"/>
                  </a:lnTo>
                  <a:lnTo>
                    <a:pt x="236" y="937"/>
                  </a:lnTo>
                  <a:lnTo>
                    <a:pt x="202" y="925"/>
                  </a:lnTo>
                  <a:lnTo>
                    <a:pt x="171" y="908"/>
                  </a:lnTo>
                  <a:lnTo>
                    <a:pt x="141" y="888"/>
                  </a:lnTo>
                  <a:lnTo>
                    <a:pt x="114" y="864"/>
                  </a:lnTo>
                  <a:lnTo>
                    <a:pt x="90" y="836"/>
                  </a:lnTo>
                  <a:lnTo>
                    <a:pt x="68" y="805"/>
                  </a:lnTo>
                  <a:lnTo>
                    <a:pt x="48" y="772"/>
                  </a:lnTo>
                  <a:lnTo>
                    <a:pt x="33" y="735"/>
                  </a:lnTo>
                  <a:lnTo>
                    <a:pt x="20" y="696"/>
                  </a:lnTo>
                  <a:lnTo>
                    <a:pt x="10" y="656"/>
                  </a:lnTo>
                  <a:lnTo>
                    <a:pt x="4" y="612"/>
                  </a:lnTo>
                  <a:lnTo>
                    <a:pt x="0" y="568"/>
                  </a:lnTo>
                  <a:lnTo>
                    <a:pt x="0" y="522"/>
                  </a:lnTo>
                  <a:lnTo>
                    <a:pt x="5" y="476"/>
                  </a:lnTo>
                  <a:lnTo>
                    <a:pt x="12" y="429"/>
                  </a:lnTo>
                  <a:lnTo>
                    <a:pt x="23" y="380"/>
                  </a:lnTo>
                  <a:lnTo>
                    <a:pt x="38" y="333"/>
                  </a:lnTo>
                  <a:lnTo>
                    <a:pt x="55" y="289"/>
                  </a:lnTo>
                  <a:lnTo>
                    <a:pt x="76" y="247"/>
                  </a:lnTo>
                  <a:lnTo>
                    <a:pt x="99" y="208"/>
                  </a:lnTo>
                  <a:lnTo>
                    <a:pt x="123" y="171"/>
                  </a:lnTo>
                  <a:lnTo>
                    <a:pt x="151" y="137"/>
                  </a:lnTo>
                  <a:lnTo>
                    <a:pt x="181" y="107"/>
                  </a:lnTo>
                  <a:lnTo>
                    <a:pt x="212" y="80"/>
                  </a:lnTo>
                  <a:lnTo>
                    <a:pt x="244" y="57"/>
                  </a:lnTo>
                  <a:lnTo>
                    <a:pt x="278" y="37"/>
                  </a:lnTo>
                  <a:lnTo>
                    <a:pt x="311" y="21"/>
                  </a:lnTo>
                  <a:lnTo>
                    <a:pt x="347" y="11"/>
                  </a:lnTo>
                  <a:lnTo>
                    <a:pt x="383" y="2"/>
                  </a:lnTo>
                  <a:lnTo>
                    <a:pt x="418" y="0"/>
                  </a:lnTo>
                  <a:lnTo>
                    <a:pt x="454" y="2"/>
                  </a:lnTo>
                  <a:lnTo>
                    <a:pt x="490" y="9"/>
                  </a:lnTo>
                  <a:lnTo>
                    <a:pt x="524" y="21"/>
                  </a:lnTo>
                  <a:lnTo>
                    <a:pt x="555" y="38"/>
                  </a:lnTo>
                  <a:lnTo>
                    <a:pt x="585" y="58"/>
                  </a:lnTo>
                  <a:lnTo>
                    <a:pt x="612" y="82"/>
                  </a:lnTo>
                  <a:lnTo>
                    <a:pt x="636" y="110"/>
                  </a:lnTo>
                  <a:lnTo>
                    <a:pt x="658" y="141"/>
                  </a:lnTo>
                  <a:lnTo>
                    <a:pt x="678" y="174"/>
                  </a:lnTo>
                  <a:lnTo>
                    <a:pt x="694" y="211"/>
                  </a:lnTo>
                  <a:lnTo>
                    <a:pt x="706" y="250"/>
                  </a:lnTo>
                  <a:lnTo>
                    <a:pt x="716" y="290"/>
                  </a:lnTo>
                  <a:lnTo>
                    <a:pt x="722" y="334"/>
                  </a:lnTo>
                  <a:lnTo>
                    <a:pt x="726" y="378"/>
                  </a:lnTo>
                  <a:lnTo>
                    <a:pt x="726" y="424"/>
                  </a:lnTo>
                  <a:lnTo>
                    <a:pt x="721" y="470"/>
                  </a:lnTo>
                  <a:lnTo>
                    <a:pt x="714" y="517"/>
                  </a:lnTo>
                  <a:lnTo>
                    <a:pt x="703" y="566"/>
                  </a:lnTo>
                  <a:close/>
                </a:path>
              </a:pathLst>
            </a:custGeom>
            <a:solidFill>
              <a:srgbClr val="FFF4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0" name="Freeform 96"/>
            <p:cNvSpPr>
              <a:spLocks/>
            </p:cNvSpPr>
            <p:nvPr/>
          </p:nvSpPr>
          <p:spPr bwMode="auto">
            <a:xfrm>
              <a:off x="-679" y="1340"/>
              <a:ext cx="357" cy="467"/>
            </a:xfrm>
            <a:custGeom>
              <a:avLst/>
              <a:gdLst/>
              <a:ahLst/>
              <a:cxnLst>
                <a:cxn ang="0">
                  <a:pos x="676" y="603"/>
                </a:cxn>
                <a:cxn ang="0">
                  <a:pos x="639" y="689"/>
                </a:cxn>
                <a:cxn ang="0">
                  <a:pos x="591" y="763"/>
                </a:cxn>
                <a:cxn ang="0">
                  <a:pos x="534" y="827"/>
                </a:cxn>
                <a:cxn ang="0">
                  <a:pos x="472" y="876"/>
                </a:cxn>
                <a:cxn ang="0">
                  <a:pos x="405" y="911"/>
                </a:cxn>
                <a:cxn ang="0">
                  <a:pos x="336" y="929"/>
                </a:cxn>
                <a:cxn ang="0">
                  <a:pos x="266" y="931"/>
                </a:cxn>
                <a:cxn ang="0">
                  <a:pos x="198" y="912"/>
                </a:cxn>
                <a:cxn ang="0">
                  <a:pos x="138" y="876"/>
                </a:cxn>
                <a:cxn ang="0">
                  <a:pos x="87" y="825"/>
                </a:cxn>
                <a:cxn ang="0">
                  <a:pos x="48" y="761"/>
                </a:cxn>
                <a:cxn ang="0">
                  <a:pos x="19" y="686"/>
                </a:cxn>
                <a:cxn ang="0">
                  <a:pos x="3" y="605"/>
                </a:cxn>
                <a:cxn ang="0">
                  <a:pos x="1" y="515"/>
                </a:cxn>
                <a:cxn ang="0">
                  <a:pos x="11" y="423"/>
                </a:cxn>
                <a:cxn ang="0">
                  <a:pos x="37" y="329"/>
                </a:cxn>
                <a:cxn ang="0">
                  <a:pos x="75" y="243"/>
                </a:cxn>
                <a:cxn ang="0">
                  <a:pos x="122" y="168"/>
                </a:cxn>
                <a:cxn ang="0">
                  <a:pos x="178" y="105"/>
                </a:cxn>
                <a:cxn ang="0">
                  <a:pos x="241" y="55"/>
                </a:cxn>
                <a:cxn ang="0">
                  <a:pos x="307" y="21"/>
                </a:cxn>
                <a:cxn ang="0">
                  <a:pos x="377" y="2"/>
                </a:cxn>
                <a:cxn ang="0">
                  <a:pos x="447" y="2"/>
                </a:cxn>
                <a:cxn ang="0">
                  <a:pos x="515" y="21"/>
                </a:cxn>
                <a:cxn ang="0">
                  <a:pos x="576" y="56"/>
                </a:cxn>
                <a:cxn ang="0">
                  <a:pos x="627" y="108"/>
                </a:cxn>
                <a:cxn ang="0">
                  <a:pos x="666" y="171"/>
                </a:cxn>
                <a:cxn ang="0">
                  <a:pos x="695" y="246"/>
                </a:cxn>
                <a:cxn ang="0">
                  <a:pos x="711" y="328"/>
                </a:cxn>
                <a:cxn ang="0">
                  <a:pos x="713" y="418"/>
                </a:cxn>
                <a:cxn ang="0">
                  <a:pos x="703" y="510"/>
                </a:cxn>
              </a:cxnLst>
              <a:rect l="0" t="0" r="r" b="b"/>
              <a:pathLst>
                <a:path w="714" h="933">
                  <a:moveTo>
                    <a:pt x="691" y="557"/>
                  </a:moveTo>
                  <a:lnTo>
                    <a:pt x="676" y="603"/>
                  </a:lnTo>
                  <a:lnTo>
                    <a:pt x="659" y="647"/>
                  </a:lnTo>
                  <a:lnTo>
                    <a:pt x="639" y="689"/>
                  </a:lnTo>
                  <a:lnTo>
                    <a:pt x="616" y="728"/>
                  </a:lnTo>
                  <a:lnTo>
                    <a:pt x="591" y="763"/>
                  </a:lnTo>
                  <a:lnTo>
                    <a:pt x="564" y="797"/>
                  </a:lnTo>
                  <a:lnTo>
                    <a:pt x="534" y="827"/>
                  </a:lnTo>
                  <a:lnTo>
                    <a:pt x="504" y="853"/>
                  </a:lnTo>
                  <a:lnTo>
                    <a:pt x="472" y="876"/>
                  </a:lnTo>
                  <a:lnTo>
                    <a:pt x="440" y="896"/>
                  </a:lnTo>
                  <a:lnTo>
                    <a:pt x="405" y="911"/>
                  </a:lnTo>
                  <a:lnTo>
                    <a:pt x="371" y="922"/>
                  </a:lnTo>
                  <a:lnTo>
                    <a:pt x="336" y="929"/>
                  </a:lnTo>
                  <a:lnTo>
                    <a:pt x="302" y="933"/>
                  </a:lnTo>
                  <a:lnTo>
                    <a:pt x="266" y="931"/>
                  </a:lnTo>
                  <a:lnTo>
                    <a:pt x="231" y="924"/>
                  </a:lnTo>
                  <a:lnTo>
                    <a:pt x="198" y="912"/>
                  </a:lnTo>
                  <a:lnTo>
                    <a:pt x="167" y="896"/>
                  </a:lnTo>
                  <a:lnTo>
                    <a:pt x="138" y="876"/>
                  </a:lnTo>
                  <a:lnTo>
                    <a:pt x="112" y="852"/>
                  </a:lnTo>
                  <a:lnTo>
                    <a:pt x="87" y="825"/>
                  </a:lnTo>
                  <a:lnTo>
                    <a:pt x="67" y="795"/>
                  </a:lnTo>
                  <a:lnTo>
                    <a:pt x="48" y="761"/>
                  </a:lnTo>
                  <a:lnTo>
                    <a:pt x="32" y="725"/>
                  </a:lnTo>
                  <a:lnTo>
                    <a:pt x="19" y="686"/>
                  </a:lnTo>
                  <a:lnTo>
                    <a:pt x="10" y="646"/>
                  </a:lnTo>
                  <a:lnTo>
                    <a:pt x="3" y="605"/>
                  </a:lnTo>
                  <a:lnTo>
                    <a:pt x="0" y="561"/>
                  </a:lnTo>
                  <a:lnTo>
                    <a:pt x="1" y="515"/>
                  </a:lnTo>
                  <a:lnTo>
                    <a:pt x="4" y="470"/>
                  </a:lnTo>
                  <a:lnTo>
                    <a:pt x="11" y="423"/>
                  </a:lnTo>
                  <a:lnTo>
                    <a:pt x="23" y="375"/>
                  </a:lnTo>
                  <a:lnTo>
                    <a:pt x="37" y="329"/>
                  </a:lnTo>
                  <a:lnTo>
                    <a:pt x="54" y="284"/>
                  </a:lnTo>
                  <a:lnTo>
                    <a:pt x="75" y="243"/>
                  </a:lnTo>
                  <a:lnTo>
                    <a:pt x="98" y="204"/>
                  </a:lnTo>
                  <a:lnTo>
                    <a:pt x="122" y="168"/>
                  </a:lnTo>
                  <a:lnTo>
                    <a:pt x="150" y="135"/>
                  </a:lnTo>
                  <a:lnTo>
                    <a:pt x="178" y="105"/>
                  </a:lnTo>
                  <a:lnTo>
                    <a:pt x="208" y="78"/>
                  </a:lnTo>
                  <a:lnTo>
                    <a:pt x="241" y="55"/>
                  </a:lnTo>
                  <a:lnTo>
                    <a:pt x="273" y="36"/>
                  </a:lnTo>
                  <a:lnTo>
                    <a:pt x="307" y="21"/>
                  </a:lnTo>
                  <a:lnTo>
                    <a:pt x="342" y="9"/>
                  </a:lnTo>
                  <a:lnTo>
                    <a:pt x="377" y="2"/>
                  </a:lnTo>
                  <a:lnTo>
                    <a:pt x="411" y="0"/>
                  </a:lnTo>
                  <a:lnTo>
                    <a:pt x="447" y="2"/>
                  </a:lnTo>
                  <a:lnTo>
                    <a:pt x="481" y="9"/>
                  </a:lnTo>
                  <a:lnTo>
                    <a:pt x="515" y="21"/>
                  </a:lnTo>
                  <a:lnTo>
                    <a:pt x="547" y="37"/>
                  </a:lnTo>
                  <a:lnTo>
                    <a:pt x="576" y="56"/>
                  </a:lnTo>
                  <a:lnTo>
                    <a:pt x="602" y="80"/>
                  </a:lnTo>
                  <a:lnTo>
                    <a:pt x="627" y="108"/>
                  </a:lnTo>
                  <a:lnTo>
                    <a:pt x="647" y="138"/>
                  </a:lnTo>
                  <a:lnTo>
                    <a:pt x="666" y="171"/>
                  </a:lnTo>
                  <a:lnTo>
                    <a:pt x="682" y="207"/>
                  </a:lnTo>
                  <a:lnTo>
                    <a:pt x="695" y="246"/>
                  </a:lnTo>
                  <a:lnTo>
                    <a:pt x="704" y="287"/>
                  </a:lnTo>
                  <a:lnTo>
                    <a:pt x="711" y="328"/>
                  </a:lnTo>
                  <a:lnTo>
                    <a:pt x="714" y="372"/>
                  </a:lnTo>
                  <a:lnTo>
                    <a:pt x="713" y="418"/>
                  </a:lnTo>
                  <a:lnTo>
                    <a:pt x="710" y="463"/>
                  </a:lnTo>
                  <a:lnTo>
                    <a:pt x="703" y="510"/>
                  </a:lnTo>
                  <a:lnTo>
                    <a:pt x="691" y="557"/>
                  </a:lnTo>
                  <a:close/>
                </a:path>
              </a:pathLst>
            </a:custGeom>
            <a:solidFill>
              <a:srgbClr val="FFF2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1" name="Freeform 97"/>
            <p:cNvSpPr>
              <a:spLocks/>
            </p:cNvSpPr>
            <p:nvPr/>
          </p:nvSpPr>
          <p:spPr bwMode="auto">
            <a:xfrm>
              <a:off x="-676" y="1343"/>
              <a:ext cx="351" cy="460"/>
            </a:xfrm>
            <a:custGeom>
              <a:avLst/>
              <a:gdLst/>
              <a:ahLst/>
              <a:cxnLst>
                <a:cxn ang="0">
                  <a:pos x="665" y="596"/>
                </a:cxn>
                <a:cxn ang="0">
                  <a:pos x="627" y="680"/>
                </a:cxn>
                <a:cxn ang="0">
                  <a:pos x="580" y="754"/>
                </a:cxn>
                <a:cxn ang="0">
                  <a:pos x="525" y="816"/>
                </a:cxn>
                <a:cxn ang="0">
                  <a:pos x="463" y="865"/>
                </a:cxn>
                <a:cxn ang="0">
                  <a:pos x="397" y="900"/>
                </a:cxn>
                <a:cxn ang="0">
                  <a:pos x="329" y="917"/>
                </a:cxn>
                <a:cxn ang="0">
                  <a:pos x="260" y="918"/>
                </a:cxn>
                <a:cxn ang="0">
                  <a:pos x="193" y="900"/>
                </a:cxn>
                <a:cxn ang="0">
                  <a:pos x="135" y="864"/>
                </a:cxn>
                <a:cxn ang="0">
                  <a:pos x="85" y="814"/>
                </a:cxn>
                <a:cxn ang="0">
                  <a:pos x="46" y="750"/>
                </a:cxn>
                <a:cxn ang="0">
                  <a:pos x="18" y="678"/>
                </a:cxn>
                <a:cxn ang="0">
                  <a:pos x="2" y="596"/>
                </a:cxn>
                <a:cxn ang="0">
                  <a:pos x="0" y="508"/>
                </a:cxn>
                <a:cxn ang="0">
                  <a:pos x="11" y="416"/>
                </a:cxn>
                <a:cxn ang="0">
                  <a:pos x="35" y="324"/>
                </a:cxn>
                <a:cxn ang="0">
                  <a:pos x="72" y="240"/>
                </a:cxn>
                <a:cxn ang="0">
                  <a:pos x="120" y="166"/>
                </a:cxn>
                <a:cxn ang="0">
                  <a:pos x="174" y="104"/>
                </a:cxn>
                <a:cxn ang="0">
                  <a:pos x="235" y="56"/>
                </a:cxn>
                <a:cxn ang="0">
                  <a:pos x="300" y="21"/>
                </a:cxn>
                <a:cxn ang="0">
                  <a:pos x="370" y="3"/>
                </a:cxn>
                <a:cxn ang="0">
                  <a:pos x="438" y="3"/>
                </a:cxn>
                <a:cxn ang="0">
                  <a:pos x="506" y="21"/>
                </a:cxn>
                <a:cxn ang="0">
                  <a:pos x="564" y="57"/>
                </a:cxn>
                <a:cxn ang="0">
                  <a:pos x="614" y="106"/>
                </a:cxn>
                <a:cxn ang="0">
                  <a:pos x="653" y="170"/>
                </a:cxn>
                <a:cxn ang="0">
                  <a:pos x="682" y="242"/>
                </a:cxn>
                <a:cxn ang="0">
                  <a:pos x="697" y="324"/>
                </a:cxn>
                <a:cxn ang="0">
                  <a:pos x="700" y="412"/>
                </a:cxn>
                <a:cxn ang="0">
                  <a:pos x="689" y="504"/>
                </a:cxn>
              </a:cxnLst>
              <a:rect l="0" t="0" r="r" b="b"/>
              <a:pathLst>
                <a:path w="700" h="921">
                  <a:moveTo>
                    <a:pt x="678" y="550"/>
                  </a:moveTo>
                  <a:lnTo>
                    <a:pt x="665" y="596"/>
                  </a:lnTo>
                  <a:lnTo>
                    <a:pt x="647" y="639"/>
                  </a:lnTo>
                  <a:lnTo>
                    <a:pt x="627" y="680"/>
                  </a:lnTo>
                  <a:lnTo>
                    <a:pt x="605" y="718"/>
                  </a:lnTo>
                  <a:lnTo>
                    <a:pt x="580" y="754"/>
                  </a:lnTo>
                  <a:lnTo>
                    <a:pt x="553" y="787"/>
                  </a:lnTo>
                  <a:lnTo>
                    <a:pt x="525" y="816"/>
                  </a:lnTo>
                  <a:lnTo>
                    <a:pt x="495" y="842"/>
                  </a:lnTo>
                  <a:lnTo>
                    <a:pt x="463" y="865"/>
                  </a:lnTo>
                  <a:lnTo>
                    <a:pt x="431" y="884"/>
                  </a:lnTo>
                  <a:lnTo>
                    <a:pt x="397" y="900"/>
                  </a:lnTo>
                  <a:lnTo>
                    <a:pt x="364" y="910"/>
                  </a:lnTo>
                  <a:lnTo>
                    <a:pt x="329" y="917"/>
                  </a:lnTo>
                  <a:lnTo>
                    <a:pt x="295" y="921"/>
                  </a:lnTo>
                  <a:lnTo>
                    <a:pt x="260" y="918"/>
                  </a:lnTo>
                  <a:lnTo>
                    <a:pt x="226" y="912"/>
                  </a:lnTo>
                  <a:lnTo>
                    <a:pt x="193" y="900"/>
                  </a:lnTo>
                  <a:lnTo>
                    <a:pt x="162" y="884"/>
                  </a:lnTo>
                  <a:lnTo>
                    <a:pt x="135" y="864"/>
                  </a:lnTo>
                  <a:lnTo>
                    <a:pt x="108" y="840"/>
                  </a:lnTo>
                  <a:lnTo>
                    <a:pt x="85" y="814"/>
                  </a:lnTo>
                  <a:lnTo>
                    <a:pt x="64" y="784"/>
                  </a:lnTo>
                  <a:lnTo>
                    <a:pt x="46" y="750"/>
                  </a:lnTo>
                  <a:lnTo>
                    <a:pt x="31" y="715"/>
                  </a:lnTo>
                  <a:lnTo>
                    <a:pt x="18" y="678"/>
                  </a:lnTo>
                  <a:lnTo>
                    <a:pt x="9" y="637"/>
                  </a:lnTo>
                  <a:lnTo>
                    <a:pt x="2" y="596"/>
                  </a:lnTo>
                  <a:lnTo>
                    <a:pt x="0" y="552"/>
                  </a:lnTo>
                  <a:lnTo>
                    <a:pt x="0" y="508"/>
                  </a:lnTo>
                  <a:lnTo>
                    <a:pt x="3" y="462"/>
                  </a:lnTo>
                  <a:lnTo>
                    <a:pt x="11" y="416"/>
                  </a:lnTo>
                  <a:lnTo>
                    <a:pt x="22" y="370"/>
                  </a:lnTo>
                  <a:lnTo>
                    <a:pt x="35" y="324"/>
                  </a:lnTo>
                  <a:lnTo>
                    <a:pt x="53" y="281"/>
                  </a:lnTo>
                  <a:lnTo>
                    <a:pt x="72" y="240"/>
                  </a:lnTo>
                  <a:lnTo>
                    <a:pt x="94" y="202"/>
                  </a:lnTo>
                  <a:lnTo>
                    <a:pt x="120" y="166"/>
                  </a:lnTo>
                  <a:lnTo>
                    <a:pt x="146" y="134"/>
                  </a:lnTo>
                  <a:lnTo>
                    <a:pt x="174" y="104"/>
                  </a:lnTo>
                  <a:lnTo>
                    <a:pt x="204" y="78"/>
                  </a:lnTo>
                  <a:lnTo>
                    <a:pt x="235" y="56"/>
                  </a:lnTo>
                  <a:lnTo>
                    <a:pt x="268" y="36"/>
                  </a:lnTo>
                  <a:lnTo>
                    <a:pt x="300" y="21"/>
                  </a:lnTo>
                  <a:lnTo>
                    <a:pt x="335" y="10"/>
                  </a:lnTo>
                  <a:lnTo>
                    <a:pt x="370" y="3"/>
                  </a:lnTo>
                  <a:lnTo>
                    <a:pt x="404" y="0"/>
                  </a:lnTo>
                  <a:lnTo>
                    <a:pt x="438" y="3"/>
                  </a:lnTo>
                  <a:lnTo>
                    <a:pt x="472" y="10"/>
                  </a:lnTo>
                  <a:lnTo>
                    <a:pt x="506" y="21"/>
                  </a:lnTo>
                  <a:lnTo>
                    <a:pt x="536" y="37"/>
                  </a:lnTo>
                  <a:lnTo>
                    <a:pt x="564" y="57"/>
                  </a:lnTo>
                  <a:lnTo>
                    <a:pt x="591" y="80"/>
                  </a:lnTo>
                  <a:lnTo>
                    <a:pt x="614" y="106"/>
                  </a:lnTo>
                  <a:lnTo>
                    <a:pt x="636" y="136"/>
                  </a:lnTo>
                  <a:lnTo>
                    <a:pt x="653" y="170"/>
                  </a:lnTo>
                  <a:lnTo>
                    <a:pt x="669" y="205"/>
                  </a:lnTo>
                  <a:lnTo>
                    <a:pt x="682" y="242"/>
                  </a:lnTo>
                  <a:lnTo>
                    <a:pt x="691" y="283"/>
                  </a:lnTo>
                  <a:lnTo>
                    <a:pt x="697" y="324"/>
                  </a:lnTo>
                  <a:lnTo>
                    <a:pt x="700" y="368"/>
                  </a:lnTo>
                  <a:lnTo>
                    <a:pt x="700" y="412"/>
                  </a:lnTo>
                  <a:lnTo>
                    <a:pt x="697" y="458"/>
                  </a:lnTo>
                  <a:lnTo>
                    <a:pt x="689" y="504"/>
                  </a:lnTo>
                  <a:lnTo>
                    <a:pt x="678" y="550"/>
                  </a:lnTo>
                  <a:close/>
                </a:path>
              </a:pathLst>
            </a:custGeom>
            <a:solidFill>
              <a:srgbClr val="FFEF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2" name="Freeform 98"/>
            <p:cNvSpPr>
              <a:spLocks/>
            </p:cNvSpPr>
            <p:nvPr/>
          </p:nvSpPr>
          <p:spPr bwMode="auto">
            <a:xfrm>
              <a:off x="-673" y="1345"/>
              <a:ext cx="345" cy="453"/>
            </a:xfrm>
            <a:custGeom>
              <a:avLst/>
              <a:gdLst/>
              <a:ahLst/>
              <a:cxnLst>
                <a:cxn ang="0">
                  <a:pos x="653" y="586"/>
                </a:cxn>
                <a:cxn ang="0">
                  <a:pos x="616" y="669"/>
                </a:cxn>
                <a:cxn ang="0">
                  <a:pos x="570" y="743"/>
                </a:cxn>
                <a:cxn ang="0">
                  <a:pos x="516" y="804"/>
                </a:cxn>
                <a:cxn ang="0">
                  <a:pos x="456" y="852"/>
                </a:cxn>
                <a:cxn ang="0">
                  <a:pos x="391" y="886"/>
                </a:cxn>
                <a:cxn ang="0">
                  <a:pos x="324" y="904"/>
                </a:cxn>
                <a:cxn ang="0">
                  <a:pos x="256" y="904"/>
                </a:cxn>
                <a:cxn ang="0">
                  <a:pos x="191" y="886"/>
                </a:cxn>
                <a:cxn ang="0">
                  <a:pos x="133" y="851"/>
                </a:cxn>
                <a:cxn ang="0">
                  <a:pos x="85" y="802"/>
                </a:cxn>
                <a:cxn ang="0">
                  <a:pos x="45" y="740"/>
                </a:cxn>
                <a:cxn ang="0">
                  <a:pos x="19" y="668"/>
                </a:cxn>
                <a:cxn ang="0">
                  <a:pos x="3" y="587"/>
                </a:cxn>
                <a:cxn ang="0">
                  <a:pos x="0" y="501"/>
                </a:cxn>
                <a:cxn ang="0">
                  <a:pos x="12" y="411"/>
                </a:cxn>
                <a:cxn ang="0">
                  <a:pos x="36" y="320"/>
                </a:cxn>
                <a:cxn ang="0">
                  <a:pos x="72" y="237"/>
                </a:cxn>
                <a:cxn ang="0">
                  <a:pos x="118" y="164"/>
                </a:cxn>
                <a:cxn ang="0">
                  <a:pos x="172" y="103"/>
                </a:cxn>
                <a:cxn ang="0">
                  <a:pos x="232" y="54"/>
                </a:cxn>
                <a:cxn ang="0">
                  <a:pos x="298" y="20"/>
                </a:cxn>
                <a:cxn ang="0">
                  <a:pos x="365" y="2"/>
                </a:cxn>
                <a:cxn ang="0">
                  <a:pos x="433" y="1"/>
                </a:cxn>
                <a:cxn ang="0">
                  <a:pos x="498" y="20"/>
                </a:cxn>
                <a:cxn ang="0">
                  <a:pos x="557" y="54"/>
                </a:cxn>
                <a:cxn ang="0">
                  <a:pos x="605" y="105"/>
                </a:cxn>
                <a:cxn ang="0">
                  <a:pos x="643" y="166"/>
                </a:cxn>
                <a:cxn ang="0">
                  <a:pos x="671" y="238"/>
                </a:cxn>
                <a:cxn ang="0">
                  <a:pos x="686" y="319"/>
                </a:cxn>
                <a:cxn ang="0">
                  <a:pos x="688" y="405"/>
                </a:cxn>
                <a:cxn ang="0">
                  <a:pos x="677" y="495"/>
                </a:cxn>
              </a:cxnLst>
              <a:rect l="0" t="0" r="r" b="b"/>
              <a:pathLst>
                <a:path w="690" h="907">
                  <a:moveTo>
                    <a:pt x="666" y="541"/>
                  </a:moveTo>
                  <a:lnTo>
                    <a:pt x="653" y="586"/>
                  </a:lnTo>
                  <a:lnTo>
                    <a:pt x="635" y="629"/>
                  </a:lnTo>
                  <a:lnTo>
                    <a:pt x="616" y="669"/>
                  </a:lnTo>
                  <a:lnTo>
                    <a:pt x="594" y="707"/>
                  </a:lnTo>
                  <a:lnTo>
                    <a:pt x="570" y="743"/>
                  </a:lnTo>
                  <a:lnTo>
                    <a:pt x="543" y="775"/>
                  </a:lnTo>
                  <a:lnTo>
                    <a:pt x="516" y="804"/>
                  </a:lnTo>
                  <a:lnTo>
                    <a:pt x="487" y="829"/>
                  </a:lnTo>
                  <a:lnTo>
                    <a:pt x="456" y="852"/>
                  </a:lnTo>
                  <a:lnTo>
                    <a:pt x="423" y="871"/>
                  </a:lnTo>
                  <a:lnTo>
                    <a:pt x="391" y="886"/>
                  </a:lnTo>
                  <a:lnTo>
                    <a:pt x="358" y="897"/>
                  </a:lnTo>
                  <a:lnTo>
                    <a:pt x="324" y="904"/>
                  </a:lnTo>
                  <a:lnTo>
                    <a:pt x="290" y="907"/>
                  </a:lnTo>
                  <a:lnTo>
                    <a:pt x="256" y="904"/>
                  </a:lnTo>
                  <a:lnTo>
                    <a:pt x="223" y="897"/>
                  </a:lnTo>
                  <a:lnTo>
                    <a:pt x="191" y="886"/>
                  </a:lnTo>
                  <a:lnTo>
                    <a:pt x="161" y="871"/>
                  </a:lnTo>
                  <a:lnTo>
                    <a:pt x="133" y="851"/>
                  </a:lnTo>
                  <a:lnTo>
                    <a:pt x="108" y="828"/>
                  </a:lnTo>
                  <a:lnTo>
                    <a:pt x="85" y="802"/>
                  </a:lnTo>
                  <a:lnTo>
                    <a:pt x="64" y="773"/>
                  </a:lnTo>
                  <a:lnTo>
                    <a:pt x="45" y="740"/>
                  </a:lnTo>
                  <a:lnTo>
                    <a:pt x="30" y="705"/>
                  </a:lnTo>
                  <a:lnTo>
                    <a:pt x="19" y="668"/>
                  </a:lnTo>
                  <a:lnTo>
                    <a:pt x="10" y="629"/>
                  </a:lnTo>
                  <a:lnTo>
                    <a:pt x="3" y="587"/>
                  </a:lnTo>
                  <a:lnTo>
                    <a:pt x="0" y="545"/>
                  </a:lnTo>
                  <a:lnTo>
                    <a:pt x="0" y="501"/>
                  </a:lnTo>
                  <a:lnTo>
                    <a:pt x="4" y="456"/>
                  </a:lnTo>
                  <a:lnTo>
                    <a:pt x="12" y="411"/>
                  </a:lnTo>
                  <a:lnTo>
                    <a:pt x="22" y="365"/>
                  </a:lnTo>
                  <a:lnTo>
                    <a:pt x="36" y="320"/>
                  </a:lnTo>
                  <a:lnTo>
                    <a:pt x="53" y="278"/>
                  </a:lnTo>
                  <a:lnTo>
                    <a:pt x="72" y="237"/>
                  </a:lnTo>
                  <a:lnTo>
                    <a:pt x="94" y="199"/>
                  </a:lnTo>
                  <a:lnTo>
                    <a:pt x="118" y="164"/>
                  </a:lnTo>
                  <a:lnTo>
                    <a:pt x="145" y="131"/>
                  </a:lnTo>
                  <a:lnTo>
                    <a:pt x="172" y="103"/>
                  </a:lnTo>
                  <a:lnTo>
                    <a:pt x="202" y="76"/>
                  </a:lnTo>
                  <a:lnTo>
                    <a:pt x="232" y="54"/>
                  </a:lnTo>
                  <a:lnTo>
                    <a:pt x="264" y="35"/>
                  </a:lnTo>
                  <a:lnTo>
                    <a:pt x="298" y="20"/>
                  </a:lnTo>
                  <a:lnTo>
                    <a:pt x="330" y="9"/>
                  </a:lnTo>
                  <a:lnTo>
                    <a:pt x="365" y="2"/>
                  </a:lnTo>
                  <a:lnTo>
                    <a:pt x="398" y="0"/>
                  </a:lnTo>
                  <a:lnTo>
                    <a:pt x="433" y="1"/>
                  </a:lnTo>
                  <a:lnTo>
                    <a:pt x="466" y="8"/>
                  </a:lnTo>
                  <a:lnTo>
                    <a:pt x="498" y="20"/>
                  </a:lnTo>
                  <a:lnTo>
                    <a:pt x="528" y="36"/>
                  </a:lnTo>
                  <a:lnTo>
                    <a:pt x="557" y="54"/>
                  </a:lnTo>
                  <a:lnTo>
                    <a:pt x="582" y="78"/>
                  </a:lnTo>
                  <a:lnTo>
                    <a:pt x="605" y="105"/>
                  </a:lnTo>
                  <a:lnTo>
                    <a:pt x="626" y="134"/>
                  </a:lnTo>
                  <a:lnTo>
                    <a:pt x="643" y="166"/>
                  </a:lnTo>
                  <a:lnTo>
                    <a:pt x="658" y="202"/>
                  </a:lnTo>
                  <a:lnTo>
                    <a:pt x="671" y="238"/>
                  </a:lnTo>
                  <a:lnTo>
                    <a:pt x="680" y="278"/>
                  </a:lnTo>
                  <a:lnTo>
                    <a:pt x="686" y="319"/>
                  </a:lnTo>
                  <a:lnTo>
                    <a:pt x="690" y="362"/>
                  </a:lnTo>
                  <a:lnTo>
                    <a:pt x="688" y="405"/>
                  </a:lnTo>
                  <a:lnTo>
                    <a:pt x="685" y="450"/>
                  </a:lnTo>
                  <a:lnTo>
                    <a:pt x="677" y="495"/>
                  </a:lnTo>
                  <a:lnTo>
                    <a:pt x="666" y="541"/>
                  </a:lnTo>
                  <a:close/>
                </a:path>
              </a:pathLst>
            </a:custGeom>
            <a:solidFill>
              <a:srgbClr val="FFED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3" name="Freeform 99"/>
            <p:cNvSpPr>
              <a:spLocks/>
            </p:cNvSpPr>
            <p:nvPr/>
          </p:nvSpPr>
          <p:spPr bwMode="auto">
            <a:xfrm>
              <a:off x="-670" y="1347"/>
              <a:ext cx="338" cy="447"/>
            </a:xfrm>
            <a:custGeom>
              <a:avLst/>
              <a:gdLst/>
              <a:ahLst/>
              <a:cxnLst>
                <a:cxn ang="0">
                  <a:pos x="641" y="577"/>
                </a:cxn>
                <a:cxn ang="0">
                  <a:pos x="605" y="660"/>
                </a:cxn>
                <a:cxn ang="0">
                  <a:pos x="559" y="731"/>
                </a:cxn>
                <a:cxn ang="0">
                  <a:pos x="506" y="792"/>
                </a:cxn>
                <a:cxn ang="0">
                  <a:pos x="447" y="839"/>
                </a:cxn>
                <a:cxn ang="0">
                  <a:pos x="384" y="873"/>
                </a:cxn>
                <a:cxn ang="0">
                  <a:pos x="318" y="890"/>
                </a:cxn>
                <a:cxn ang="0">
                  <a:pos x="251" y="891"/>
                </a:cxn>
                <a:cxn ang="0">
                  <a:pos x="187" y="873"/>
                </a:cxn>
                <a:cxn ang="0">
                  <a:pos x="129" y="839"/>
                </a:cxn>
                <a:cxn ang="0">
                  <a:pos x="82" y="791"/>
                </a:cxn>
                <a:cxn ang="0">
                  <a:pos x="44" y="730"/>
                </a:cxn>
                <a:cxn ang="0">
                  <a:pos x="18" y="658"/>
                </a:cxn>
                <a:cxn ang="0">
                  <a:pos x="3" y="579"/>
                </a:cxn>
                <a:cxn ang="0">
                  <a:pos x="0" y="494"/>
                </a:cxn>
                <a:cxn ang="0">
                  <a:pos x="12" y="405"/>
                </a:cxn>
                <a:cxn ang="0">
                  <a:pos x="36" y="315"/>
                </a:cxn>
                <a:cxn ang="0">
                  <a:pos x="72" y="233"/>
                </a:cxn>
                <a:cxn ang="0">
                  <a:pos x="117" y="161"/>
                </a:cxn>
                <a:cxn ang="0">
                  <a:pos x="170" y="101"/>
                </a:cxn>
                <a:cxn ang="0">
                  <a:pos x="228" y="53"/>
                </a:cxn>
                <a:cxn ang="0">
                  <a:pos x="292" y="19"/>
                </a:cxn>
                <a:cxn ang="0">
                  <a:pos x="357" y="2"/>
                </a:cxn>
                <a:cxn ang="0">
                  <a:pos x="424" y="1"/>
                </a:cxn>
                <a:cxn ang="0">
                  <a:pos x="490" y="19"/>
                </a:cxn>
                <a:cxn ang="0">
                  <a:pos x="546" y="54"/>
                </a:cxn>
                <a:cxn ang="0">
                  <a:pos x="595" y="102"/>
                </a:cxn>
                <a:cxn ang="0">
                  <a:pos x="632" y="163"/>
                </a:cxn>
                <a:cxn ang="0">
                  <a:pos x="659" y="235"/>
                </a:cxn>
                <a:cxn ang="0">
                  <a:pos x="674" y="314"/>
                </a:cxn>
                <a:cxn ang="0">
                  <a:pos x="677" y="399"/>
                </a:cxn>
                <a:cxn ang="0">
                  <a:pos x="665" y="488"/>
                </a:cxn>
              </a:cxnLst>
              <a:rect l="0" t="0" r="r" b="b"/>
              <a:pathLst>
                <a:path w="677" h="893">
                  <a:moveTo>
                    <a:pt x="655" y="533"/>
                  </a:moveTo>
                  <a:lnTo>
                    <a:pt x="641" y="577"/>
                  </a:lnTo>
                  <a:lnTo>
                    <a:pt x="625" y="619"/>
                  </a:lnTo>
                  <a:lnTo>
                    <a:pt x="605" y="660"/>
                  </a:lnTo>
                  <a:lnTo>
                    <a:pt x="583" y="696"/>
                  </a:lnTo>
                  <a:lnTo>
                    <a:pt x="559" y="731"/>
                  </a:lnTo>
                  <a:lnTo>
                    <a:pt x="534" y="763"/>
                  </a:lnTo>
                  <a:lnTo>
                    <a:pt x="506" y="792"/>
                  </a:lnTo>
                  <a:lnTo>
                    <a:pt x="477" y="817"/>
                  </a:lnTo>
                  <a:lnTo>
                    <a:pt x="447" y="839"/>
                  </a:lnTo>
                  <a:lnTo>
                    <a:pt x="416" y="858"/>
                  </a:lnTo>
                  <a:lnTo>
                    <a:pt x="384" y="873"/>
                  </a:lnTo>
                  <a:lnTo>
                    <a:pt x="351" y="884"/>
                  </a:lnTo>
                  <a:lnTo>
                    <a:pt x="318" y="890"/>
                  </a:lnTo>
                  <a:lnTo>
                    <a:pt x="285" y="893"/>
                  </a:lnTo>
                  <a:lnTo>
                    <a:pt x="251" y="891"/>
                  </a:lnTo>
                  <a:lnTo>
                    <a:pt x="218" y="884"/>
                  </a:lnTo>
                  <a:lnTo>
                    <a:pt x="187" y="873"/>
                  </a:lnTo>
                  <a:lnTo>
                    <a:pt x="157" y="858"/>
                  </a:lnTo>
                  <a:lnTo>
                    <a:pt x="129" y="839"/>
                  </a:lnTo>
                  <a:lnTo>
                    <a:pt x="105" y="816"/>
                  </a:lnTo>
                  <a:lnTo>
                    <a:pt x="82" y="791"/>
                  </a:lnTo>
                  <a:lnTo>
                    <a:pt x="62" y="761"/>
                  </a:lnTo>
                  <a:lnTo>
                    <a:pt x="44" y="730"/>
                  </a:lnTo>
                  <a:lnTo>
                    <a:pt x="30" y="695"/>
                  </a:lnTo>
                  <a:lnTo>
                    <a:pt x="18" y="658"/>
                  </a:lnTo>
                  <a:lnTo>
                    <a:pt x="8" y="619"/>
                  </a:lnTo>
                  <a:lnTo>
                    <a:pt x="3" y="579"/>
                  </a:lnTo>
                  <a:lnTo>
                    <a:pt x="0" y="538"/>
                  </a:lnTo>
                  <a:lnTo>
                    <a:pt x="0" y="494"/>
                  </a:lnTo>
                  <a:lnTo>
                    <a:pt x="4" y="450"/>
                  </a:lnTo>
                  <a:lnTo>
                    <a:pt x="12" y="405"/>
                  </a:lnTo>
                  <a:lnTo>
                    <a:pt x="22" y="360"/>
                  </a:lnTo>
                  <a:lnTo>
                    <a:pt x="36" y="315"/>
                  </a:lnTo>
                  <a:lnTo>
                    <a:pt x="52" y="274"/>
                  </a:lnTo>
                  <a:lnTo>
                    <a:pt x="72" y="233"/>
                  </a:lnTo>
                  <a:lnTo>
                    <a:pt x="92" y="195"/>
                  </a:lnTo>
                  <a:lnTo>
                    <a:pt x="117" y="161"/>
                  </a:lnTo>
                  <a:lnTo>
                    <a:pt x="142" y="130"/>
                  </a:lnTo>
                  <a:lnTo>
                    <a:pt x="170" y="101"/>
                  </a:lnTo>
                  <a:lnTo>
                    <a:pt x="198" y="74"/>
                  </a:lnTo>
                  <a:lnTo>
                    <a:pt x="228" y="53"/>
                  </a:lnTo>
                  <a:lnTo>
                    <a:pt x="260" y="34"/>
                  </a:lnTo>
                  <a:lnTo>
                    <a:pt x="292" y="19"/>
                  </a:lnTo>
                  <a:lnTo>
                    <a:pt x="325" y="9"/>
                  </a:lnTo>
                  <a:lnTo>
                    <a:pt x="357" y="2"/>
                  </a:lnTo>
                  <a:lnTo>
                    <a:pt x="391" y="0"/>
                  </a:lnTo>
                  <a:lnTo>
                    <a:pt x="424" y="1"/>
                  </a:lnTo>
                  <a:lnTo>
                    <a:pt x="458" y="8"/>
                  </a:lnTo>
                  <a:lnTo>
                    <a:pt x="490" y="19"/>
                  </a:lnTo>
                  <a:lnTo>
                    <a:pt x="519" y="34"/>
                  </a:lnTo>
                  <a:lnTo>
                    <a:pt x="546" y="54"/>
                  </a:lnTo>
                  <a:lnTo>
                    <a:pt x="572" y="76"/>
                  </a:lnTo>
                  <a:lnTo>
                    <a:pt x="595" y="102"/>
                  </a:lnTo>
                  <a:lnTo>
                    <a:pt x="614" y="131"/>
                  </a:lnTo>
                  <a:lnTo>
                    <a:pt x="632" y="163"/>
                  </a:lnTo>
                  <a:lnTo>
                    <a:pt x="647" y="198"/>
                  </a:lnTo>
                  <a:lnTo>
                    <a:pt x="659" y="235"/>
                  </a:lnTo>
                  <a:lnTo>
                    <a:pt x="667" y="274"/>
                  </a:lnTo>
                  <a:lnTo>
                    <a:pt x="674" y="314"/>
                  </a:lnTo>
                  <a:lnTo>
                    <a:pt x="677" y="356"/>
                  </a:lnTo>
                  <a:lnTo>
                    <a:pt x="677" y="399"/>
                  </a:lnTo>
                  <a:lnTo>
                    <a:pt x="673" y="443"/>
                  </a:lnTo>
                  <a:lnTo>
                    <a:pt x="665" y="488"/>
                  </a:lnTo>
                  <a:lnTo>
                    <a:pt x="655" y="533"/>
                  </a:lnTo>
                  <a:close/>
                </a:path>
              </a:pathLst>
            </a:custGeom>
            <a:solidFill>
              <a:srgbClr val="FFEA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4" name="Freeform 100"/>
            <p:cNvSpPr>
              <a:spLocks/>
            </p:cNvSpPr>
            <p:nvPr/>
          </p:nvSpPr>
          <p:spPr bwMode="auto">
            <a:xfrm>
              <a:off x="-667" y="1350"/>
              <a:ext cx="332" cy="440"/>
            </a:xfrm>
            <a:custGeom>
              <a:avLst/>
              <a:gdLst/>
              <a:ahLst/>
              <a:cxnLst>
                <a:cxn ang="0">
                  <a:pos x="629" y="569"/>
                </a:cxn>
                <a:cxn ang="0">
                  <a:pos x="593" y="650"/>
                </a:cxn>
                <a:cxn ang="0">
                  <a:pos x="548" y="721"/>
                </a:cxn>
                <a:cxn ang="0">
                  <a:pos x="497" y="781"/>
                </a:cxn>
                <a:cxn ang="0">
                  <a:pos x="438" y="827"/>
                </a:cxn>
                <a:cxn ang="0">
                  <a:pos x="376" y="861"/>
                </a:cxn>
                <a:cxn ang="0">
                  <a:pos x="311" y="878"/>
                </a:cxn>
                <a:cxn ang="0">
                  <a:pos x="245" y="879"/>
                </a:cxn>
                <a:cxn ang="0">
                  <a:pos x="182" y="861"/>
                </a:cxn>
                <a:cxn ang="0">
                  <a:pos x="127" y="827"/>
                </a:cxn>
                <a:cxn ang="0">
                  <a:pos x="80" y="780"/>
                </a:cxn>
                <a:cxn ang="0">
                  <a:pos x="44" y="720"/>
                </a:cxn>
                <a:cxn ang="0">
                  <a:pos x="17" y="650"/>
                </a:cxn>
                <a:cxn ang="0">
                  <a:pos x="2" y="572"/>
                </a:cxn>
                <a:cxn ang="0">
                  <a:pos x="0" y="487"/>
                </a:cxn>
                <a:cxn ang="0">
                  <a:pos x="12" y="400"/>
                </a:cxn>
                <a:cxn ang="0">
                  <a:pos x="36" y="311"/>
                </a:cxn>
                <a:cxn ang="0">
                  <a:pos x="70" y="231"/>
                </a:cxn>
                <a:cxn ang="0">
                  <a:pos x="114" y="159"/>
                </a:cxn>
                <a:cxn ang="0">
                  <a:pos x="167" y="99"/>
                </a:cxn>
                <a:cxn ang="0">
                  <a:pos x="225" y="53"/>
                </a:cxn>
                <a:cxn ang="0">
                  <a:pos x="287" y="20"/>
                </a:cxn>
                <a:cxn ang="0">
                  <a:pos x="351" y="3"/>
                </a:cxn>
                <a:cxn ang="0">
                  <a:pos x="417" y="1"/>
                </a:cxn>
                <a:cxn ang="0">
                  <a:pos x="480" y="20"/>
                </a:cxn>
                <a:cxn ang="0">
                  <a:pos x="537" y="53"/>
                </a:cxn>
                <a:cxn ang="0">
                  <a:pos x="584" y="102"/>
                </a:cxn>
                <a:cxn ang="0">
                  <a:pos x="621" y="161"/>
                </a:cxn>
                <a:cxn ang="0">
                  <a:pos x="648" y="232"/>
                </a:cxn>
                <a:cxn ang="0">
                  <a:pos x="663" y="309"/>
                </a:cxn>
                <a:cxn ang="0">
                  <a:pos x="665" y="393"/>
                </a:cxn>
                <a:cxn ang="0">
                  <a:pos x="653" y="481"/>
                </a:cxn>
              </a:cxnLst>
              <a:rect l="0" t="0" r="r" b="b"/>
              <a:pathLst>
                <a:path w="665" h="880">
                  <a:moveTo>
                    <a:pt x="643" y="525"/>
                  </a:moveTo>
                  <a:lnTo>
                    <a:pt x="629" y="569"/>
                  </a:lnTo>
                  <a:lnTo>
                    <a:pt x="613" y="611"/>
                  </a:lnTo>
                  <a:lnTo>
                    <a:pt x="593" y="650"/>
                  </a:lnTo>
                  <a:lnTo>
                    <a:pt x="573" y="687"/>
                  </a:lnTo>
                  <a:lnTo>
                    <a:pt x="548" y="721"/>
                  </a:lnTo>
                  <a:lnTo>
                    <a:pt x="523" y="752"/>
                  </a:lnTo>
                  <a:lnTo>
                    <a:pt x="497" y="781"/>
                  </a:lnTo>
                  <a:lnTo>
                    <a:pt x="468" y="805"/>
                  </a:lnTo>
                  <a:lnTo>
                    <a:pt x="438" y="827"/>
                  </a:lnTo>
                  <a:lnTo>
                    <a:pt x="407" y="846"/>
                  </a:lnTo>
                  <a:lnTo>
                    <a:pt x="376" y="861"/>
                  </a:lnTo>
                  <a:lnTo>
                    <a:pt x="343" y="871"/>
                  </a:lnTo>
                  <a:lnTo>
                    <a:pt x="311" y="878"/>
                  </a:lnTo>
                  <a:lnTo>
                    <a:pt x="278" y="880"/>
                  </a:lnTo>
                  <a:lnTo>
                    <a:pt x="245" y="879"/>
                  </a:lnTo>
                  <a:lnTo>
                    <a:pt x="213" y="872"/>
                  </a:lnTo>
                  <a:lnTo>
                    <a:pt x="182" y="861"/>
                  </a:lnTo>
                  <a:lnTo>
                    <a:pt x="153" y="846"/>
                  </a:lnTo>
                  <a:lnTo>
                    <a:pt x="127" y="827"/>
                  </a:lnTo>
                  <a:lnTo>
                    <a:pt x="103" y="805"/>
                  </a:lnTo>
                  <a:lnTo>
                    <a:pt x="80" y="780"/>
                  </a:lnTo>
                  <a:lnTo>
                    <a:pt x="60" y="751"/>
                  </a:lnTo>
                  <a:lnTo>
                    <a:pt x="44" y="720"/>
                  </a:lnTo>
                  <a:lnTo>
                    <a:pt x="29" y="686"/>
                  </a:lnTo>
                  <a:lnTo>
                    <a:pt x="17" y="650"/>
                  </a:lnTo>
                  <a:lnTo>
                    <a:pt x="8" y="612"/>
                  </a:lnTo>
                  <a:lnTo>
                    <a:pt x="2" y="572"/>
                  </a:lnTo>
                  <a:lnTo>
                    <a:pt x="0" y="530"/>
                  </a:lnTo>
                  <a:lnTo>
                    <a:pt x="0" y="487"/>
                  </a:lnTo>
                  <a:lnTo>
                    <a:pt x="5" y="444"/>
                  </a:lnTo>
                  <a:lnTo>
                    <a:pt x="12" y="400"/>
                  </a:lnTo>
                  <a:lnTo>
                    <a:pt x="22" y="355"/>
                  </a:lnTo>
                  <a:lnTo>
                    <a:pt x="36" y="311"/>
                  </a:lnTo>
                  <a:lnTo>
                    <a:pt x="52" y="270"/>
                  </a:lnTo>
                  <a:lnTo>
                    <a:pt x="70" y="231"/>
                  </a:lnTo>
                  <a:lnTo>
                    <a:pt x="91" y="194"/>
                  </a:lnTo>
                  <a:lnTo>
                    <a:pt x="114" y="159"/>
                  </a:lnTo>
                  <a:lnTo>
                    <a:pt x="139" y="128"/>
                  </a:lnTo>
                  <a:lnTo>
                    <a:pt x="167" y="99"/>
                  </a:lnTo>
                  <a:lnTo>
                    <a:pt x="195" y="74"/>
                  </a:lnTo>
                  <a:lnTo>
                    <a:pt x="225" y="53"/>
                  </a:lnTo>
                  <a:lnTo>
                    <a:pt x="256" y="35"/>
                  </a:lnTo>
                  <a:lnTo>
                    <a:pt x="287" y="20"/>
                  </a:lnTo>
                  <a:lnTo>
                    <a:pt x="319" y="9"/>
                  </a:lnTo>
                  <a:lnTo>
                    <a:pt x="351" y="3"/>
                  </a:lnTo>
                  <a:lnTo>
                    <a:pt x="385" y="0"/>
                  </a:lnTo>
                  <a:lnTo>
                    <a:pt x="417" y="1"/>
                  </a:lnTo>
                  <a:lnTo>
                    <a:pt x="449" y="8"/>
                  </a:lnTo>
                  <a:lnTo>
                    <a:pt x="480" y="20"/>
                  </a:lnTo>
                  <a:lnTo>
                    <a:pt x="510" y="35"/>
                  </a:lnTo>
                  <a:lnTo>
                    <a:pt x="537" y="53"/>
                  </a:lnTo>
                  <a:lnTo>
                    <a:pt x="562" y="75"/>
                  </a:lnTo>
                  <a:lnTo>
                    <a:pt x="584" y="102"/>
                  </a:lnTo>
                  <a:lnTo>
                    <a:pt x="604" y="130"/>
                  </a:lnTo>
                  <a:lnTo>
                    <a:pt x="621" y="161"/>
                  </a:lnTo>
                  <a:lnTo>
                    <a:pt x="636" y="195"/>
                  </a:lnTo>
                  <a:lnTo>
                    <a:pt x="648" y="232"/>
                  </a:lnTo>
                  <a:lnTo>
                    <a:pt x="656" y="270"/>
                  </a:lnTo>
                  <a:lnTo>
                    <a:pt x="663" y="309"/>
                  </a:lnTo>
                  <a:lnTo>
                    <a:pt x="665" y="350"/>
                  </a:lnTo>
                  <a:lnTo>
                    <a:pt x="665" y="393"/>
                  </a:lnTo>
                  <a:lnTo>
                    <a:pt x="660" y="437"/>
                  </a:lnTo>
                  <a:lnTo>
                    <a:pt x="653" y="481"/>
                  </a:lnTo>
                  <a:lnTo>
                    <a:pt x="643" y="525"/>
                  </a:lnTo>
                  <a:close/>
                </a:path>
              </a:pathLst>
            </a:custGeom>
            <a:solidFill>
              <a:srgbClr val="FFE8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5" name="Freeform 101"/>
            <p:cNvSpPr>
              <a:spLocks/>
            </p:cNvSpPr>
            <p:nvPr/>
          </p:nvSpPr>
          <p:spPr bwMode="auto">
            <a:xfrm>
              <a:off x="-664" y="1352"/>
              <a:ext cx="326" cy="434"/>
            </a:xfrm>
            <a:custGeom>
              <a:avLst/>
              <a:gdLst/>
              <a:ahLst/>
              <a:cxnLst>
                <a:cxn ang="0">
                  <a:pos x="617" y="560"/>
                </a:cxn>
                <a:cxn ang="0">
                  <a:pos x="583" y="640"/>
                </a:cxn>
                <a:cxn ang="0">
                  <a:pos x="539" y="709"/>
                </a:cxn>
                <a:cxn ang="0">
                  <a:pos x="487" y="768"/>
                </a:cxn>
                <a:cxn ang="0">
                  <a:pos x="430" y="815"/>
                </a:cxn>
                <a:cxn ang="0">
                  <a:pos x="368" y="848"/>
                </a:cxn>
                <a:cxn ang="0">
                  <a:pos x="305" y="865"/>
                </a:cxn>
                <a:cxn ang="0">
                  <a:pos x="241" y="865"/>
                </a:cxn>
                <a:cxn ang="0">
                  <a:pos x="178" y="849"/>
                </a:cxn>
                <a:cxn ang="0">
                  <a:pos x="123" y="815"/>
                </a:cxn>
                <a:cxn ang="0">
                  <a:pos x="78" y="768"/>
                </a:cxn>
                <a:cxn ang="0">
                  <a:pos x="42" y="709"/>
                </a:cxn>
                <a:cxn ang="0">
                  <a:pos x="17" y="640"/>
                </a:cxn>
                <a:cxn ang="0">
                  <a:pos x="3" y="563"/>
                </a:cxn>
                <a:cxn ang="0">
                  <a:pos x="1" y="480"/>
                </a:cxn>
                <a:cxn ang="0">
                  <a:pos x="11" y="394"/>
                </a:cxn>
                <a:cxn ang="0">
                  <a:pos x="34" y="307"/>
                </a:cxn>
                <a:cxn ang="0">
                  <a:pos x="69" y="227"/>
                </a:cxn>
                <a:cxn ang="0">
                  <a:pos x="113" y="158"/>
                </a:cxn>
                <a:cxn ang="0">
                  <a:pos x="163" y="99"/>
                </a:cxn>
                <a:cxn ang="0">
                  <a:pos x="221" y="52"/>
                </a:cxn>
                <a:cxn ang="0">
                  <a:pos x="282" y="19"/>
                </a:cxn>
                <a:cxn ang="0">
                  <a:pos x="345" y="2"/>
                </a:cxn>
                <a:cxn ang="0">
                  <a:pos x="410" y="2"/>
                </a:cxn>
                <a:cxn ang="0">
                  <a:pos x="473" y="18"/>
                </a:cxn>
                <a:cxn ang="0">
                  <a:pos x="527" y="52"/>
                </a:cxn>
                <a:cxn ang="0">
                  <a:pos x="574" y="99"/>
                </a:cxn>
                <a:cxn ang="0">
                  <a:pos x="609" y="158"/>
                </a:cxn>
                <a:cxn ang="0">
                  <a:pos x="635" y="227"/>
                </a:cxn>
                <a:cxn ang="0">
                  <a:pos x="650" y="304"/>
                </a:cxn>
                <a:cxn ang="0">
                  <a:pos x="652" y="387"/>
                </a:cxn>
                <a:cxn ang="0">
                  <a:pos x="642" y="473"/>
                </a:cxn>
              </a:cxnLst>
              <a:rect l="0" t="0" r="r" b="b"/>
              <a:pathLst>
                <a:path w="652" h="867">
                  <a:moveTo>
                    <a:pt x="631" y="517"/>
                  </a:moveTo>
                  <a:lnTo>
                    <a:pt x="617" y="560"/>
                  </a:lnTo>
                  <a:lnTo>
                    <a:pt x="601" y="601"/>
                  </a:lnTo>
                  <a:lnTo>
                    <a:pt x="583" y="640"/>
                  </a:lnTo>
                  <a:lnTo>
                    <a:pt x="562" y="676"/>
                  </a:lnTo>
                  <a:lnTo>
                    <a:pt x="539" y="709"/>
                  </a:lnTo>
                  <a:lnTo>
                    <a:pt x="514" y="740"/>
                  </a:lnTo>
                  <a:lnTo>
                    <a:pt x="487" y="768"/>
                  </a:lnTo>
                  <a:lnTo>
                    <a:pt x="460" y="793"/>
                  </a:lnTo>
                  <a:lnTo>
                    <a:pt x="430" y="815"/>
                  </a:lnTo>
                  <a:lnTo>
                    <a:pt x="400" y="833"/>
                  </a:lnTo>
                  <a:lnTo>
                    <a:pt x="368" y="848"/>
                  </a:lnTo>
                  <a:lnTo>
                    <a:pt x="336" y="858"/>
                  </a:lnTo>
                  <a:lnTo>
                    <a:pt x="305" y="865"/>
                  </a:lnTo>
                  <a:lnTo>
                    <a:pt x="273" y="867"/>
                  </a:lnTo>
                  <a:lnTo>
                    <a:pt x="241" y="865"/>
                  </a:lnTo>
                  <a:lnTo>
                    <a:pt x="208" y="859"/>
                  </a:lnTo>
                  <a:lnTo>
                    <a:pt x="178" y="849"/>
                  </a:lnTo>
                  <a:lnTo>
                    <a:pt x="150" y="834"/>
                  </a:lnTo>
                  <a:lnTo>
                    <a:pt x="123" y="815"/>
                  </a:lnTo>
                  <a:lnTo>
                    <a:pt x="100" y="793"/>
                  </a:lnTo>
                  <a:lnTo>
                    <a:pt x="78" y="768"/>
                  </a:lnTo>
                  <a:lnTo>
                    <a:pt x="59" y="739"/>
                  </a:lnTo>
                  <a:lnTo>
                    <a:pt x="42" y="709"/>
                  </a:lnTo>
                  <a:lnTo>
                    <a:pt x="29" y="675"/>
                  </a:lnTo>
                  <a:lnTo>
                    <a:pt x="17" y="640"/>
                  </a:lnTo>
                  <a:lnTo>
                    <a:pt x="8" y="602"/>
                  </a:lnTo>
                  <a:lnTo>
                    <a:pt x="3" y="563"/>
                  </a:lnTo>
                  <a:lnTo>
                    <a:pt x="0" y="522"/>
                  </a:lnTo>
                  <a:lnTo>
                    <a:pt x="1" y="480"/>
                  </a:lnTo>
                  <a:lnTo>
                    <a:pt x="4" y="438"/>
                  </a:lnTo>
                  <a:lnTo>
                    <a:pt x="11" y="394"/>
                  </a:lnTo>
                  <a:lnTo>
                    <a:pt x="22" y="350"/>
                  </a:lnTo>
                  <a:lnTo>
                    <a:pt x="34" y="307"/>
                  </a:lnTo>
                  <a:lnTo>
                    <a:pt x="50" y="266"/>
                  </a:lnTo>
                  <a:lnTo>
                    <a:pt x="69" y="227"/>
                  </a:lnTo>
                  <a:lnTo>
                    <a:pt x="90" y="191"/>
                  </a:lnTo>
                  <a:lnTo>
                    <a:pt x="113" y="158"/>
                  </a:lnTo>
                  <a:lnTo>
                    <a:pt x="137" y="127"/>
                  </a:lnTo>
                  <a:lnTo>
                    <a:pt x="163" y="99"/>
                  </a:lnTo>
                  <a:lnTo>
                    <a:pt x="192" y="74"/>
                  </a:lnTo>
                  <a:lnTo>
                    <a:pt x="221" y="52"/>
                  </a:lnTo>
                  <a:lnTo>
                    <a:pt x="251" y="34"/>
                  </a:lnTo>
                  <a:lnTo>
                    <a:pt x="282" y="19"/>
                  </a:lnTo>
                  <a:lnTo>
                    <a:pt x="314" y="9"/>
                  </a:lnTo>
                  <a:lnTo>
                    <a:pt x="345" y="2"/>
                  </a:lnTo>
                  <a:lnTo>
                    <a:pt x="378" y="0"/>
                  </a:lnTo>
                  <a:lnTo>
                    <a:pt x="410" y="2"/>
                  </a:lnTo>
                  <a:lnTo>
                    <a:pt x="442" y="8"/>
                  </a:lnTo>
                  <a:lnTo>
                    <a:pt x="473" y="18"/>
                  </a:lnTo>
                  <a:lnTo>
                    <a:pt x="501" y="33"/>
                  </a:lnTo>
                  <a:lnTo>
                    <a:pt x="527" y="52"/>
                  </a:lnTo>
                  <a:lnTo>
                    <a:pt x="552" y="74"/>
                  </a:lnTo>
                  <a:lnTo>
                    <a:pt x="574" y="99"/>
                  </a:lnTo>
                  <a:lnTo>
                    <a:pt x="593" y="128"/>
                  </a:lnTo>
                  <a:lnTo>
                    <a:pt x="609" y="158"/>
                  </a:lnTo>
                  <a:lnTo>
                    <a:pt x="623" y="191"/>
                  </a:lnTo>
                  <a:lnTo>
                    <a:pt x="635" y="227"/>
                  </a:lnTo>
                  <a:lnTo>
                    <a:pt x="644" y="265"/>
                  </a:lnTo>
                  <a:lnTo>
                    <a:pt x="650" y="304"/>
                  </a:lnTo>
                  <a:lnTo>
                    <a:pt x="652" y="344"/>
                  </a:lnTo>
                  <a:lnTo>
                    <a:pt x="652" y="387"/>
                  </a:lnTo>
                  <a:lnTo>
                    <a:pt x="648" y="429"/>
                  </a:lnTo>
                  <a:lnTo>
                    <a:pt x="642" y="473"/>
                  </a:lnTo>
                  <a:lnTo>
                    <a:pt x="631" y="517"/>
                  </a:lnTo>
                  <a:close/>
                </a:path>
              </a:pathLst>
            </a:custGeom>
            <a:solidFill>
              <a:srgbClr val="FFE5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6" name="Freeform 102"/>
            <p:cNvSpPr>
              <a:spLocks/>
            </p:cNvSpPr>
            <p:nvPr/>
          </p:nvSpPr>
          <p:spPr bwMode="auto">
            <a:xfrm>
              <a:off x="-661" y="1354"/>
              <a:ext cx="320" cy="428"/>
            </a:xfrm>
            <a:custGeom>
              <a:avLst/>
              <a:gdLst/>
              <a:ahLst/>
              <a:cxnLst>
                <a:cxn ang="0">
                  <a:pos x="604" y="553"/>
                </a:cxn>
                <a:cxn ang="0">
                  <a:pos x="571" y="632"/>
                </a:cxn>
                <a:cxn ang="0">
                  <a:pos x="527" y="701"/>
                </a:cxn>
                <a:cxn ang="0">
                  <a:pos x="477" y="758"/>
                </a:cxn>
                <a:cxn ang="0">
                  <a:pos x="421" y="804"/>
                </a:cxn>
                <a:cxn ang="0">
                  <a:pos x="361" y="837"/>
                </a:cxn>
                <a:cxn ang="0">
                  <a:pos x="299" y="854"/>
                </a:cxn>
                <a:cxn ang="0">
                  <a:pos x="236" y="854"/>
                </a:cxn>
                <a:cxn ang="0">
                  <a:pos x="175" y="838"/>
                </a:cxn>
                <a:cxn ang="0">
                  <a:pos x="121" y="805"/>
                </a:cxn>
                <a:cxn ang="0">
                  <a:pos x="76" y="758"/>
                </a:cxn>
                <a:cxn ang="0">
                  <a:pos x="41" y="701"/>
                </a:cxn>
                <a:cxn ang="0">
                  <a:pos x="16" y="633"/>
                </a:cxn>
                <a:cxn ang="0">
                  <a:pos x="3" y="557"/>
                </a:cxn>
                <a:cxn ang="0">
                  <a:pos x="1" y="475"/>
                </a:cxn>
                <a:cxn ang="0">
                  <a:pos x="11" y="391"/>
                </a:cxn>
                <a:cxn ang="0">
                  <a:pos x="34" y="304"/>
                </a:cxn>
                <a:cxn ang="0">
                  <a:pos x="69" y="226"/>
                </a:cxn>
                <a:cxn ang="0">
                  <a:pos x="111" y="157"/>
                </a:cxn>
                <a:cxn ang="0">
                  <a:pos x="162" y="98"/>
                </a:cxn>
                <a:cxn ang="0">
                  <a:pos x="217" y="52"/>
                </a:cxn>
                <a:cxn ang="0">
                  <a:pos x="277" y="20"/>
                </a:cxn>
                <a:cxn ang="0">
                  <a:pos x="339" y="3"/>
                </a:cxn>
                <a:cxn ang="0">
                  <a:pos x="403" y="3"/>
                </a:cxn>
                <a:cxn ang="0">
                  <a:pos x="464" y="19"/>
                </a:cxn>
                <a:cxn ang="0">
                  <a:pos x="518" y="52"/>
                </a:cxn>
                <a:cxn ang="0">
                  <a:pos x="563" y="98"/>
                </a:cxn>
                <a:cxn ang="0">
                  <a:pos x="599" y="157"/>
                </a:cxn>
                <a:cxn ang="0">
                  <a:pos x="623" y="225"/>
                </a:cxn>
                <a:cxn ang="0">
                  <a:pos x="637" y="300"/>
                </a:cxn>
                <a:cxn ang="0">
                  <a:pos x="639" y="382"/>
                </a:cxn>
                <a:cxn ang="0">
                  <a:pos x="629" y="467"/>
                </a:cxn>
              </a:cxnLst>
              <a:rect l="0" t="0" r="r" b="b"/>
              <a:pathLst>
                <a:path w="639" h="856">
                  <a:moveTo>
                    <a:pt x="618" y="511"/>
                  </a:moveTo>
                  <a:lnTo>
                    <a:pt x="604" y="553"/>
                  </a:lnTo>
                  <a:lnTo>
                    <a:pt x="589" y="594"/>
                  </a:lnTo>
                  <a:lnTo>
                    <a:pt x="571" y="632"/>
                  </a:lnTo>
                  <a:lnTo>
                    <a:pt x="550" y="667"/>
                  </a:lnTo>
                  <a:lnTo>
                    <a:pt x="527" y="701"/>
                  </a:lnTo>
                  <a:lnTo>
                    <a:pt x="503" y="731"/>
                  </a:lnTo>
                  <a:lnTo>
                    <a:pt x="477" y="758"/>
                  </a:lnTo>
                  <a:lnTo>
                    <a:pt x="450" y="782"/>
                  </a:lnTo>
                  <a:lnTo>
                    <a:pt x="421" y="804"/>
                  </a:lnTo>
                  <a:lnTo>
                    <a:pt x="391" y="822"/>
                  </a:lnTo>
                  <a:lnTo>
                    <a:pt x="361" y="837"/>
                  </a:lnTo>
                  <a:lnTo>
                    <a:pt x="330" y="847"/>
                  </a:lnTo>
                  <a:lnTo>
                    <a:pt x="299" y="854"/>
                  </a:lnTo>
                  <a:lnTo>
                    <a:pt x="267" y="856"/>
                  </a:lnTo>
                  <a:lnTo>
                    <a:pt x="236" y="854"/>
                  </a:lnTo>
                  <a:lnTo>
                    <a:pt x="205" y="848"/>
                  </a:lnTo>
                  <a:lnTo>
                    <a:pt x="175" y="838"/>
                  </a:lnTo>
                  <a:lnTo>
                    <a:pt x="147" y="823"/>
                  </a:lnTo>
                  <a:lnTo>
                    <a:pt x="121" y="805"/>
                  </a:lnTo>
                  <a:lnTo>
                    <a:pt x="97" y="784"/>
                  </a:lnTo>
                  <a:lnTo>
                    <a:pt x="76" y="758"/>
                  </a:lnTo>
                  <a:lnTo>
                    <a:pt x="57" y="731"/>
                  </a:lnTo>
                  <a:lnTo>
                    <a:pt x="41" y="701"/>
                  </a:lnTo>
                  <a:lnTo>
                    <a:pt x="27" y="667"/>
                  </a:lnTo>
                  <a:lnTo>
                    <a:pt x="16" y="633"/>
                  </a:lnTo>
                  <a:lnTo>
                    <a:pt x="8" y="596"/>
                  </a:lnTo>
                  <a:lnTo>
                    <a:pt x="3" y="557"/>
                  </a:lnTo>
                  <a:lnTo>
                    <a:pt x="0" y="516"/>
                  </a:lnTo>
                  <a:lnTo>
                    <a:pt x="1" y="475"/>
                  </a:lnTo>
                  <a:lnTo>
                    <a:pt x="4" y="433"/>
                  </a:lnTo>
                  <a:lnTo>
                    <a:pt x="11" y="391"/>
                  </a:lnTo>
                  <a:lnTo>
                    <a:pt x="21" y="347"/>
                  </a:lnTo>
                  <a:lnTo>
                    <a:pt x="34" y="304"/>
                  </a:lnTo>
                  <a:lnTo>
                    <a:pt x="50" y="264"/>
                  </a:lnTo>
                  <a:lnTo>
                    <a:pt x="69" y="226"/>
                  </a:lnTo>
                  <a:lnTo>
                    <a:pt x="89" y="190"/>
                  </a:lnTo>
                  <a:lnTo>
                    <a:pt x="111" y="157"/>
                  </a:lnTo>
                  <a:lnTo>
                    <a:pt x="135" y="126"/>
                  </a:lnTo>
                  <a:lnTo>
                    <a:pt x="162" y="98"/>
                  </a:lnTo>
                  <a:lnTo>
                    <a:pt x="190" y="74"/>
                  </a:lnTo>
                  <a:lnTo>
                    <a:pt x="217" y="52"/>
                  </a:lnTo>
                  <a:lnTo>
                    <a:pt x="247" y="35"/>
                  </a:lnTo>
                  <a:lnTo>
                    <a:pt x="277" y="20"/>
                  </a:lnTo>
                  <a:lnTo>
                    <a:pt x="308" y="10"/>
                  </a:lnTo>
                  <a:lnTo>
                    <a:pt x="339" y="3"/>
                  </a:lnTo>
                  <a:lnTo>
                    <a:pt x="372" y="0"/>
                  </a:lnTo>
                  <a:lnTo>
                    <a:pt x="403" y="3"/>
                  </a:lnTo>
                  <a:lnTo>
                    <a:pt x="434" y="8"/>
                  </a:lnTo>
                  <a:lnTo>
                    <a:pt x="464" y="19"/>
                  </a:lnTo>
                  <a:lnTo>
                    <a:pt x="492" y="34"/>
                  </a:lnTo>
                  <a:lnTo>
                    <a:pt x="518" y="52"/>
                  </a:lnTo>
                  <a:lnTo>
                    <a:pt x="541" y="74"/>
                  </a:lnTo>
                  <a:lnTo>
                    <a:pt x="563" y="98"/>
                  </a:lnTo>
                  <a:lnTo>
                    <a:pt x="581" y="126"/>
                  </a:lnTo>
                  <a:lnTo>
                    <a:pt x="599" y="157"/>
                  </a:lnTo>
                  <a:lnTo>
                    <a:pt x="613" y="189"/>
                  </a:lnTo>
                  <a:lnTo>
                    <a:pt x="623" y="225"/>
                  </a:lnTo>
                  <a:lnTo>
                    <a:pt x="632" y="262"/>
                  </a:lnTo>
                  <a:lnTo>
                    <a:pt x="637" y="300"/>
                  </a:lnTo>
                  <a:lnTo>
                    <a:pt x="639" y="340"/>
                  </a:lnTo>
                  <a:lnTo>
                    <a:pt x="639" y="382"/>
                  </a:lnTo>
                  <a:lnTo>
                    <a:pt x="636" y="424"/>
                  </a:lnTo>
                  <a:lnTo>
                    <a:pt x="629" y="467"/>
                  </a:lnTo>
                  <a:lnTo>
                    <a:pt x="618" y="511"/>
                  </a:lnTo>
                  <a:close/>
                </a:path>
              </a:pathLst>
            </a:custGeom>
            <a:solidFill>
              <a:srgbClr val="FFE2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7" name="Freeform 103"/>
            <p:cNvSpPr>
              <a:spLocks/>
            </p:cNvSpPr>
            <p:nvPr/>
          </p:nvSpPr>
          <p:spPr bwMode="auto">
            <a:xfrm>
              <a:off x="-658" y="1356"/>
              <a:ext cx="314" cy="422"/>
            </a:xfrm>
            <a:custGeom>
              <a:avLst/>
              <a:gdLst/>
              <a:ahLst/>
              <a:cxnLst>
                <a:cxn ang="0">
                  <a:pos x="595" y="544"/>
                </a:cxn>
                <a:cxn ang="0">
                  <a:pos x="560" y="621"/>
                </a:cxn>
                <a:cxn ang="0">
                  <a:pos x="519" y="689"/>
                </a:cxn>
                <a:cxn ang="0">
                  <a:pos x="469" y="746"/>
                </a:cxn>
                <a:cxn ang="0">
                  <a:pos x="414" y="791"/>
                </a:cxn>
                <a:cxn ang="0">
                  <a:pos x="354" y="823"/>
                </a:cxn>
                <a:cxn ang="0">
                  <a:pos x="293" y="840"/>
                </a:cxn>
                <a:cxn ang="0">
                  <a:pos x="232" y="841"/>
                </a:cxn>
                <a:cxn ang="0">
                  <a:pos x="171" y="825"/>
                </a:cxn>
                <a:cxn ang="0">
                  <a:pos x="119" y="792"/>
                </a:cxn>
                <a:cxn ang="0">
                  <a:pos x="74" y="747"/>
                </a:cxn>
                <a:cxn ang="0">
                  <a:pos x="41" y="690"/>
                </a:cxn>
                <a:cxn ang="0">
                  <a:pos x="16" y="623"/>
                </a:cxn>
                <a:cxn ang="0">
                  <a:pos x="3" y="548"/>
                </a:cxn>
                <a:cxn ang="0">
                  <a:pos x="1" y="469"/>
                </a:cxn>
                <a:cxn ang="0">
                  <a:pos x="12" y="385"/>
                </a:cxn>
                <a:cxn ang="0">
                  <a:pos x="35" y="301"/>
                </a:cxn>
                <a:cxn ang="0">
                  <a:pos x="68" y="222"/>
                </a:cxn>
                <a:cxn ang="0">
                  <a:pos x="111" y="154"/>
                </a:cxn>
                <a:cxn ang="0">
                  <a:pos x="160" y="97"/>
                </a:cxn>
                <a:cxn ang="0">
                  <a:pos x="215" y="52"/>
                </a:cxn>
                <a:cxn ang="0">
                  <a:pos x="273" y="19"/>
                </a:cxn>
                <a:cxn ang="0">
                  <a:pos x="334" y="3"/>
                </a:cxn>
                <a:cxn ang="0">
                  <a:pos x="397" y="2"/>
                </a:cxn>
                <a:cxn ang="0">
                  <a:pos x="457" y="18"/>
                </a:cxn>
                <a:cxn ang="0">
                  <a:pos x="508" y="51"/>
                </a:cxn>
                <a:cxn ang="0">
                  <a:pos x="553" y="97"/>
                </a:cxn>
                <a:cxn ang="0">
                  <a:pos x="588" y="153"/>
                </a:cxn>
                <a:cxn ang="0">
                  <a:pos x="612" y="220"/>
                </a:cxn>
                <a:cxn ang="0">
                  <a:pos x="626" y="295"/>
                </a:cxn>
                <a:cxn ang="0">
                  <a:pos x="628" y="375"/>
                </a:cxn>
                <a:cxn ang="0">
                  <a:pos x="618" y="459"/>
                </a:cxn>
              </a:cxnLst>
              <a:rect l="0" t="0" r="r" b="b"/>
              <a:pathLst>
                <a:path w="628" h="843">
                  <a:moveTo>
                    <a:pt x="608" y="502"/>
                  </a:moveTo>
                  <a:lnTo>
                    <a:pt x="595" y="544"/>
                  </a:lnTo>
                  <a:lnTo>
                    <a:pt x="579" y="584"/>
                  </a:lnTo>
                  <a:lnTo>
                    <a:pt x="560" y="621"/>
                  </a:lnTo>
                  <a:lnTo>
                    <a:pt x="541" y="656"/>
                  </a:lnTo>
                  <a:lnTo>
                    <a:pt x="519" y="689"/>
                  </a:lnTo>
                  <a:lnTo>
                    <a:pt x="495" y="719"/>
                  </a:lnTo>
                  <a:lnTo>
                    <a:pt x="469" y="746"/>
                  </a:lnTo>
                  <a:lnTo>
                    <a:pt x="442" y="770"/>
                  </a:lnTo>
                  <a:lnTo>
                    <a:pt x="414" y="791"/>
                  </a:lnTo>
                  <a:lnTo>
                    <a:pt x="384" y="809"/>
                  </a:lnTo>
                  <a:lnTo>
                    <a:pt x="354" y="823"/>
                  </a:lnTo>
                  <a:lnTo>
                    <a:pt x="324" y="834"/>
                  </a:lnTo>
                  <a:lnTo>
                    <a:pt x="293" y="840"/>
                  </a:lnTo>
                  <a:lnTo>
                    <a:pt x="262" y="843"/>
                  </a:lnTo>
                  <a:lnTo>
                    <a:pt x="232" y="841"/>
                  </a:lnTo>
                  <a:lnTo>
                    <a:pt x="201" y="835"/>
                  </a:lnTo>
                  <a:lnTo>
                    <a:pt x="171" y="825"/>
                  </a:lnTo>
                  <a:lnTo>
                    <a:pt x="144" y="811"/>
                  </a:lnTo>
                  <a:lnTo>
                    <a:pt x="119" y="792"/>
                  </a:lnTo>
                  <a:lnTo>
                    <a:pt x="96" y="772"/>
                  </a:lnTo>
                  <a:lnTo>
                    <a:pt x="74" y="747"/>
                  </a:lnTo>
                  <a:lnTo>
                    <a:pt x="56" y="720"/>
                  </a:lnTo>
                  <a:lnTo>
                    <a:pt x="41" y="690"/>
                  </a:lnTo>
                  <a:lnTo>
                    <a:pt x="27" y="658"/>
                  </a:lnTo>
                  <a:lnTo>
                    <a:pt x="16" y="623"/>
                  </a:lnTo>
                  <a:lnTo>
                    <a:pt x="8" y="586"/>
                  </a:lnTo>
                  <a:lnTo>
                    <a:pt x="3" y="548"/>
                  </a:lnTo>
                  <a:lnTo>
                    <a:pt x="0" y="509"/>
                  </a:lnTo>
                  <a:lnTo>
                    <a:pt x="1" y="469"/>
                  </a:lnTo>
                  <a:lnTo>
                    <a:pt x="5" y="427"/>
                  </a:lnTo>
                  <a:lnTo>
                    <a:pt x="12" y="385"/>
                  </a:lnTo>
                  <a:lnTo>
                    <a:pt x="22" y="342"/>
                  </a:lnTo>
                  <a:lnTo>
                    <a:pt x="35" y="301"/>
                  </a:lnTo>
                  <a:lnTo>
                    <a:pt x="51" y="260"/>
                  </a:lnTo>
                  <a:lnTo>
                    <a:pt x="68" y="222"/>
                  </a:lnTo>
                  <a:lnTo>
                    <a:pt x="89" y="187"/>
                  </a:lnTo>
                  <a:lnTo>
                    <a:pt x="111" y="154"/>
                  </a:lnTo>
                  <a:lnTo>
                    <a:pt x="134" y="124"/>
                  </a:lnTo>
                  <a:lnTo>
                    <a:pt x="160" y="97"/>
                  </a:lnTo>
                  <a:lnTo>
                    <a:pt x="187" y="72"/>
                  </a:lnTo>
                  <a:lnTo>
                    <a:pt x="215" y="52"/>
                  </a:lnTo>
                  <a:lnTo>
                    <a:pt x="243" y="34"/>
                  </a:lnTo>
                  <a:lnTo>
                    <a:pt x="273" y="19"/>
                  </a:lnTo>
                  <a:lnTo>
                    <a:pt x="304" y="9"/>
                  </a:lnTo>
                  <a:lnTo>
                    <a:pt x="334" y="3"/>
                  </a:lnTo>
                  <a:lnTo>
                    <a:pt x="366" y="0"/>
                  </a:lnTo>
                  <a:lnTo>
                    <a:pt x="397" y="2"/>
                  </a:lnTo>
                  <a:lnTo>
                    <a:pt x="427" y="8"/>
                  </a:lnTo>
                  <a:lnTo>
                    <a:pt x="457" y="18"/>
                  </a:lnTo>
                  <a:lnTo>
                    <a:pt x="483" y="32"/>
                  </a:lnTo>
                  <a:lnTo>
                    <a:pt x="508" y="51"/>
                  </a:lnTo>
                  <a:lnTo>
                    <a:pt x="533" y="71"/>
                  </a:lnTo>
                  <a:lnTo>
                    <a:pt x="553" y="97"/>
                  </a:lnTo>
                  <a:lnTo>
                    <a:pt x="572" y="123"/>
                  </a:lnTo>
                  <a:lnTo>
                    <a:pt x="588" y="153"/>
                  </a:lnTo>
                  <a:lnTo>
                    <a:pt x="602" y="185"/>
                  </a:lnTo>
                  <a:lnTo>
                    <a:pt x="612" y="220"/>
                  </a:lnTo>
                  <a:lnTo>
                    <a:pt x="620" y="257"/>
                  </a:lnTo>
                  <a:lnTo>
                    <a:pt x="626" y="295"/>
                  </a:lnTo>
                  <a:lnTo>
                    <a:pt x="628" y="334"/>
                  </a:lnTo>
                  <a:lnTo>
                    <a:pt x="628" y="375"/>
                  </a:lnTo>
                  <a:lnTo>
                    <a:pt x="625" y="417"/>
                  </a:lnTo>
                  <a:lnTo>
                    <a:pt x="618" y="459"/>
                  </a:lnTo>
                  <a:lnTo>
                    <a:pt x="608" y="502"/>
                  </a:lnTo>
                  <a:close/>
                </a:path>
              </a:pathLst>
            </a:custGeom>
            <a:solidFill>
              <a:srgbClr val="FFE0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8" name="Freeform 104"/>
            <p:cNvSpPr>
              <a:spLocks/>
            </p:cNvSpPr>
            <p:nvPr/>
          </p:nvSpPr>
          <p:spPr bwMode="auto">
            <a:xfrm>
              <a:off x="-655" y="1358"/>
              <a:ext cx="308" cy="415"/>
            </a:xfrm>
            <a:custGeom>
              <a:avLst/>
              <a:gdLst/>
              <a:ahLst/>
              <a:cxnLst>
                <a:cxn ang="0">
                  <a:pos x="583" y="534"/>
                </a:cxn>
                <a:cxn ang="0">
                  <a:pos x="550" y="610"/>
                </a:cxn>
                <a:cxn ang="0">
                  <a:pos x="507" y="678"/>
                </a:cxn>
                <a:cxn ang="0">
                  <a:pos x="459" y="734"/>
                </a:cxn>
                <a:cxn ang="0">
                  <a:pos x="404" y="778"/>
                </a:cxn>
                <a:cxn ang="0">
                  <a:pos x="347" y="810"/>
                </a:cxn>
                <a:cxn ang="0">
                  <a:pos x="287" y="827"/>
                </a:cxn>
                <a:cxn ang="0">
                  <a:pos x="226" y="828"/>
                </a:cxn>
                <a:cxn ang="0">
                  <a:pos x="167" y="812"/>
                </a:cxn>
                <a:cxn ang="0">
                  <a:pos x="116" y="780"/>
                </a:cxn>
                <a:cxn ang="0">
                  <a:pos x="73" y="736"/>
                </a:cxn>
                <a:cxn ang="0">
                  <a:pos x="39" y="679"/>
                </a:cxn>
                <a:cxn ang="0">
                  <a:pos x="16" y="612"/>
                </a:cxn>
                <a:cxn ang="0">
                  <a:pos x="2" y="540"/>
                </a:cxn>
                <a:cxn ang="0">
                  <a:pos x="1" y="460"/>
                </a:cxn>
                <a:cxn ang="0">
                  <a:pos x="10" y="377"/>
                </a:cxn>
                <a:cxn ang="0">
                  <a:pos x="33" y="294"/>
                </a:cxn>
                <a:cxn ang="0">
                  <a:pos x="67" y="218"/>
                </a:cxn>
                <a:cxn ang="0">
                  <a:pos x="108" y="152"/>
                </a:cxn>
                <a:cxn ang="0">
                  <a:pos x="157" y="95"/>
                </a:cxn>
                <a:cxn ang="0">
                  <a:pos x="211" y="50"/>
                </a:cxn>
                <a:cxn ang="0">
                  <a:pos x="269" y="19"/>
                </a:cxn>
                <a:cxn ang="0">
                  <a:pos x="328" y="2"/>
                </a:cxn>
                <a:cxn ang="0">
                  <a:pos x="390" y="2"/>
                </a:cxn>
                <a:cxn ang="0">
                  <a:pos x="448" y="18"/>
                </a:cxn>
                <a:cxn ang="0">
                  <a:pos x="500" y="49"/>
                </a:cxn>
                <a:cxn ang="0">
                  <a:pos x="543" y="94"/>
                </a:cxn>
                <a:cxn ang="0">
                  <a:pos x="576" y="150"/>
                </a:cxn>
                <a:cxn ang="0">
                  <a:pos x="600" y="216"/>
                </a:cxn>
                <a:cxn ang="0">
                  <a:pos x="614" y="290"/>
                </a:cxn>
                <a:cxn ang="0">
                  <a:pos x="615" y="368"/>
                </a:cxn>
                <a:cxn ang="0">
                  <a:pos x="606" y="451"/>
                </a:cxn>
              </a:cxnLst>
              <a:rect l="0" t="0" r="r" b="b"/>
              <a:pathLst>
                <a:path w="616" h="829">
                  <a:moveTo>
                    <a:pt x="596" y="493"/>
                  </a:moveTo>
                  <a:lnTo>
                    <a:pt x="583" y="534"/>
                  </a:lnTo>
                  <a:lnTo>
                    <a:pt x="567" y="573"/>
                  </a:lnTo>
                  <a:lnTo>
                    <a:pt x="550" y="610"/>
                  </a:lnTo>
                  <a:lnTo>
                    <a:pt x="529" y="646"/>
                  </a:lnTo>
                  <a:lnTo>
                    <a:pt x="507" y="678"/>
                  </a:lnTo>
                  <a:lnTo>
                    <a:pt x="484" y="707"/>
                  </a:lnTo>
                  <a:lnTo>
                    <a:pt x="459" y="734"/>
                  </a:lnTo>
                  <a:lnTo>
                    <a:pt x="432" y="757"/>
                  </a:lnTo>
                  <a:lnTo>
                    <a:pt x="404" y="778"/>
                  </a:lnTo>
                  <a:lnTo>
                    <a:pt x="376" y="795"/>
                  </a:lnTo>
                  <a:lnTo>
                    <a:pt x="347" y="810"/>
                  </a:lnTo>
                  <a:lnTo>
                    <a:pt x="317" y="820"/>
                  </a:lnTo>
                  <a:lnTo>
                    <a:pt x="287" y="827"/>
                  </a:lnTo>
                  <a:lnTo>
                    <a:pt x="256" y="829"/>
                  </a:lnTo>
                  <a:lnTo>
                    <a:pt x="226" y="828"/>
                  </a:lnTo>
                  <a:lnTo>
                    <a:pt x="196" y="822"/>
                  </a:lnTo>
                  <a:lnTo>
                    <a:pt x="167" y="812"/>
                  </a:lnTo>
                  <a:lnTo>
                    <a:pt x="141" y="798"/>
                  </a:lnTo>
                  <a:lnTo>
                    <a:pt x="116" y="780"/>
                  </a:lnTo>
                  <a:lnTo>
                    <a:pt x="93" y="759"/>
                  </a:lnTo>
                  <a:lnTo>
                    <a:pt x="73" y="736"/>
                  </a:lnTo>
                  <a:lnTo>
                    <a:pt x="55" y="708"/>
                  </a:lnTo>
                  <a:lnTo>
                    <a:pt x="39" y="679"/>
                  </a:lnTo>
                  <a:lnTo>
                    <a:pt x="27" y="647"/>
                  </a:lnTo>
                  <a:lnTo>
                    <a:pt x="16" y="612"/>
                  </a:lnTo>
                  <a:lnTo>
                    <a:pt x="8" y="577"/>
                  </a:lnTo>
                  <a:lnTo>
                    <a:pt x="2" y="540"/>
                  </a:lnTo>
                  <a:lnTo>
                    <a:pt x="0" y="501"/>
                  </a:lnTo>
                  <a:lnTo>
                    <a:pt x="1" y="460"/>
                  </a:lnTo>
                  <a:lnTo>
                    <a:pt x="5" y="420"/>
                  </a:lnTo>
                  <a:lnTo>
                    <a:pt x="10" y="377"/>
                  </a:lnTo>
                  <a:lnTo>
                    <a:pt x="21" y="336"/>
                  </a:lnTo>
                  <a:lnTo>
                    <a:pt x="33" y="294"/>
                  </a:lnTo>
                  <a:lnTo>
                    <a:pt x="48" y="255"/>
                  </a:lnTo>
                  <a:lnTo>
                    <a:pt x="67" y="218"/>
                  </a:lnTo>
                  <a:lnTo>
                    <a:pt x="86" y="184"/>
                  </a:lnTo>
                  <a:lnTo>
                    <a:pt x="108" y="152"/>
                  </a:lnTo>
                  <a:lnTo>
                    <a:pt x="131" y="122"/>
                  </a:lnTo>
                  <a:lnTo>
                    <a:pt x="157" y="95"/>
                  </a:lnTo>
                  <a:lnTo>
                    <a:pt x="183" y="71"/>
                  </a:lnTo>
                  <a:lnTo>
                    <a:pt x="211" y="50"/>
                  </a:lnTo>
                  <a:lnTo>
                    <a:pt x="240" y="33"/>
                  </a:lnTo>
                  <a:lnTo>
                    <a:pt x="269" y="19"/>
                  </a:lnTo>
                  <a:lnTo>
                    <a:pt x="298" y="9"/>
                  </a:lnTo>
                  <a:lnTo>
                    <a:pt x="328" y="2"/>
                  </a:lnTo>
                  <a:lnTo>
                    <a:pt x="360" y="0"/>
                  </a:lnTo>
                  <a:lnTo>
                    <a:pt x="390" y="2"/>
                  </a:lnTo>
                  <a:lnTo>
                    <a:pt x="419" y="8"/>
                  </a:lnTo>
                  <a:lnTo>
                    <a:pt x="448" y="18"/>
                  </a:lnTo>
                  <a:lnTo>
                    <a:pt x="475" y="32"/>
                  </a:lnTo>
                  <a:lnTo>
                    <a:pt x="500" y="49"/>
                  </a:lnTo>
                  <a:lnTo>
                    <a:pt x="522" y="70"/>
                  </a:lnTo>
                  <a:lnTo>
                    <a:pt x="543" y="94"/>
                  </a:lnTo>
                  <a:lnTo>
                    <a:pt x="561" y="120"/>
                  </a:lnTo>
                  <a:lnTo>
                    <a:pt x="576" y="150"/>
                  </a:lnTo>
                  <a:lnTo>
                    <a:pt x="590" y="183"/>
                  </a:lnTo>
                  <a:lnTo>
                    <a:pt x="600" y="216"/>
                  </a:lnTo>
                  <a:lnTo>
                    <a:pt x="608" y="252"/>
                  </a:lnTo>
                  <a:lnTo>
                    <a:pt x="614" y="290"/>
                  </a:lnTo>
                  <a:lnTo>
                    <a:pt x="616" y="328"/>
                  </a:lnTo>
                  <a:lnTo>
                    <a:pt x="615" y="368"/>
                  </a:lnTo>
                  <a:lnTo>
                    <a:pt x="612" y="408"/>
                  </a:lnTo>
                  <a:lnTo>
                    <a:pt x="606" y="451"/>
                  </a:lnTo>
                  <a:lnTo>
                    <a:pt x="596" y="493"/>
                  </a:lnTo>
                  <a:close/>
                </a:path>
              </a:pathLst>
            </a:custGeom>
            <a:solidFill>
              <a:srgbClr val="FFDD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29" name="Freeform 105"/>
            <p:cNvSpPr>
              <a:spLocks/>
            </p:cNvSpPr>
            <p:nvPr/>
          </p:nvSpPr>
          <p:spPr bwMode="auto">
            <a:xfrm>
              <a:off x="-653" y="1361"/>
              <a:ext cx="302" cy="408"/>
            </a:xfrm>
            <a:custGeom>
              <a:avLst/>
              <a:gdLst/>
              <a:ahLst/>
              <a:cxnLst>
                <a:cxn ang="0">
                  <a:pos x="570" y="524"/>
                </a:cxn>
                <a:cxn ang="0">
                  <a:pos x="538" y="600"/>
                </a:cxn>
                <a:cxn ang="0">
                  <a:pos x="498" y="666"/>
                </a:cxn>
                <a:cxn ang="0">
                  <a:pos x="449" y="722"/>
                </a:cxn>
                <a:cxn ang="0">
                  <a:pos x="396" y="766"/>
                </a:cxn>
                <a:cxn ang="0">
                  <a:pos x="340" y="797"/>
                </a:cxn>
                <a:cxn ang="0">
                  <a:pos x="281" y="813"/>
                </a:cxn>
                <a:cxn ang="0">
                  <a:pos x="221" y="815"/>
                </a:cxn>
                <a:cxn ang="0">
                  <a:pos x="165" y="799"/>
                </a:cxn>
                <a:cxn ang="0">
                  <a:pos x="114" y="767"/>
                </a:cxn>
                <a:cxn ang="0">
                  <a:pos x="71" y="724"/>
                </a:cxn>
                <a:cxn ang="0">
                  <a:pos x="39" y="668"/>
                </a:cxn>
                <a:cxn ang="0">
                  <a:pos x="15" y="604"/>
                </a:cxn>
                <a:cxn ang="0">
                  <a:pos x="2" y="531"/>
                </a:cxn>
                <a:cxn ang="0">
                  <a:pos x="1" y="453"/>
                </a:cxn>
                <a:cxn ang="0">
                  <a:pos x="11" y="372"/>
                </a:cxn>
                <a:cxn ang="0">
                  <a:pos x="33" y="291"/>
                </a:cxn>
                <a:cxn ang="0">
                  <a:pos x="65" y="216"/>
                </a:cxn>
                <a:cxn ang="0">
                  <a:pos x="106" y="149"/>
                </a:cxn>
                <a:cxn ang="0">
                  <a:pos x="154" y="94"/>
                </a:cxn>
                <a:cxn ang="0">
                  <a:pos x="207" y="50"/>
                </a:cxn>
                <a:cxn ang="0">
                  <a:pos x="264" y="19"/>
                </a:cxn>
                <a:cxn ang="0">
                  <a:pos x="322" y="3"/>
                </a:cxn>
                <a:cxn ang="0">
                  <a:pos x="382" y="1"/>
                </a:cxn>
                <a:cxn ang="0">
                  <a:pos x="440" y="16"/>
                </a:cxn>
                <a:cxn ang="0">
                  <a:pos x="490" y="47"/>
                </a:cxn>
                <a:cxn ang="0">
                  <a:pos x="532" y="91"/>
                </a:cxn>
                <a:cxn ang="0">
                  <a:pos x="566" y="147"/>
                </a:cxn>
                <a:cxn ang="0">
                  <a:pos x="589" y="212"/>
                </a:cxn>
                <a:cxn ang="0">
                  <a:pos x="601" y="284"/>
                </a:cxn>
                <a:cxn ang="0">
                  <a:pos x="602" y="362"/>
                </a:cxn>
                <a:cxn ang="0">
                  <a:pos x="593" y="443"/>
                </a:cxn>
              </a:cxnLst>
              <a:rect l="0" t="0" r="r" b="b"/>
              <a:pathLst>
                <a:path w="604" h="816">
                  <a:moveTo>
                    <a:pt x="583" y="484"/>
                  </a:moveTo>
                  <a:lnTo>
                    <a:pt x="570" y="524"/>
                  </a:lnTo>
                  <a:lnTo>
                    <a:pt x="555" y="564"/>
                  </a:lnTo>
                  <a:lnTo>
                    <a:pt x="538" y="600"/>
                  </a:lnTo>
                  <a:lnTo>
                    <a:pt x="518" y="635"/>
                  </a:lnTo>
                  <a:lnTo>
                    <a:pt x="498" y="666"/>
                  </a:lnTo>
                  <a:lnTo>
                    <a:pt x="473" y="696"/>
                  </a:lnTo>
                  <a:lnTo>
                    <a:pt x="449" y="722"/>
                  </a:lnTo>
                  <a:lnTo>
                    <a:pt x="424" y="746"/>
                  </a:lnTo>
                  <a:lnTo>
                    <a:pt x="396" y="766"/>
                  </a:lnTo>
                  <a:lnTo>
                    <a:pt x="369" y="784"/>
                  </a:lnTo>
                  <a:lnTo>
                    <a:pt x="340" y="797"/>
                  </a:lnTo>
                  <a:lnTo>
                    <a:pt x="311" y="808"/>
                  </a:lnTo>
                  <a:lnTo>
                    <a:pt x="281" y="813"/>
                  </a:lnTo>
                  <a:lnTo>
                    <a:pt x="251" y="816"/>
                  </a:lnTo>
                  <a:lnTo>
                    <a:pt x="221" y="815"/>
                  </a:lnTo>
                  <a:lnTo>
                    <a:pt x="192" y="809"/>
                  </a:lnTo>
                  <a:lnTo>
                    <a:pt x="165" y="799"/>
                  </a:lnTo>
                  <a:lnTo>
                    <a:pt x="138" y="785"/>
                  </a:lnTo>
                  <a:lnTo>
                    <a:pt x="114" y="767"/>
                  </a:lnTo>
                  <a:lnTo>
                    <a:pt x="91" y="748"/>
                  </a:lnTo>
                  <a:lnTo>
                    <a:pt x="71" y="724"/>
                  </a:lnTo>
                  <a:lnTo>
                    <a:pt x="54" y="697"/>
                  </a:lnTo>
                  <a:lnTo>
                    <a:pt x="39" y="668"/>
                  </a:lnTo>
                  <a:lnTo>
                    <a:pt x="25" y="637"/>
                  </a:lnTo>
                  <a:lnTo>
                    <a:pt x="15" y="604"/>
                  </a:lnTo>
                  <a:lnTo>
                    <a:pt x="8" y="568"/>
                  </a:lnTo>
                  <a:lnTo>
                    <a:pt x="2" y="531"/>
                  </a:lnTo>
                  <a:lnTo>
                    <a:pt x="0" y="493"/>
                  </a:lnTo>
                  <a:lnTo>
                    <a:pt x="1" y="453"/>
                  </a:lnTo>
                  <a:lnTo>
                    <a:pt x="4" y="413"/>
                  </a:lnTo>
                  <a:lnTo>
                    <a:pt x="11" y="372"/>
                  </a:lnTo>
                  <a:lnTo>
                    <a:pt x="21" y="331"/>
                  </a:lnTo>
                  <a:lnTo>
                    <a:pt x="33" y="291"/>
                  </a:lnTo>
                  <a:lnTo>
                    <a:pt x="48" y="251"/>
                  </a:lnTo>
                  <a:lnTo>
                    <a:pt x="65" y="216"/>
                  </a:lnTo>
                  <a:lnTo>
                    <a:pt x="85" y="181"/>
                  </a:lnTo>
                  <a:lnTo>
                    <a:pt x="106" y="149"/>
                  </a:lnTo>
                  <a:lnTo>
                    <a:pt x="130" y="120"/>
                  </a:lnTo>
                  <a:lnTo>
                    <a:pt x="154" y="94"/>
                  </a:lnTo>
                  <a:lnTo>
                    <a:pt x="180" y="71"/>
                  </a:lnTo>
                  <a:lnTo>
                    <a:pt x="207" y="50"/>
                  </a:lnTo>
                  <a:lnTo>
                    <a:pt x="235" y="33"/>
                  </a:lnTo>
                  <a:lnTo>
                    <a:pt x="264" y="19"/>
                  </a:lnTo>
                  <a:lnTo>
                    <a:pt x="292" y="8"/>
                  </a:lnTo>
                  <a:lnTo>
                    <a:pt x="322" y="3"/>
                  </a:lnTo>
                  <a:lnTo>
                    <a:pt x="352" y="0"/>
                  </a:lnTo>
                  <a:lnTo>
                    <a:pt x="382" y="1"/>
                  </a:lnTo>
                  <a:lnTo>
                    <a:pt x="411" y="7"/>
                  </a:lnTo>
                  <a:lnTo>
                    <a:pt x="440" y="16"/>
                  </a:lnTo>
                  <a:lnTo>
                    <a:pt x="465" y="30"/>
                  </a:lnTo>
                  <a:lnTo>
                    <a:pt x="490" y="47"/>
                  </a:lnTo>
                  <a:lnTo>
                    <a:pt x="513" y="68"/>
                  </a:lnTo>
                  <a:lnTo>
                    <a:pt x="532" y="91"/>
                  </a:lnTo>
                  <a:lnTo>
                    <a:pt x="549" y="118"/>
                  </a:lnTo>
                  <a:lnTo>
                    <a:pt x="566" y="147"/>
                  </a:lnTo>
                  <a:lnTo>
                    <a:pt x="578" y="178"/>
                  </a:lnTo>
                  <a:lnTo>
                    <a:pt x="589" y="212"/>
                  </a:lnTo>
                  <a:lnTo>
                    <a:pt x="597" y="247"/>
                  </a:lnTo>
                  <a:lnTo>
                    <a:pt x="601" y="284"/>
                  </a:lnTo>
                  <a:lnTo>
                    <a:pt x="604" y="322"/>
                  </a:lnTo>
                  <a:lnTo>
                    <a:pt x="602" y="362"/>
                  </a:lnTo>
                  <a:lnTo>
                    <a:pt x="599" y="402"/>
                  </a:lnTo>
                  <a:lnTo>
                    <a:pt x="593" y="443"/>
                  </a:lnTo>
                  <a:lnTo>
                    <a:pt x="583" y="484"/>
                  </a:lnTo>
                  <a:close/>
                </a:path>
              </a:pathLst>
            </a:custGeom>
            <a:solidFill>
              <a:srgbClr val="FFDB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0" name="Freeform 106"/>
            <p:cNvSpPr>
              <a:spLocks/>
            </p:cNvSpPr>
            <p:nvPr/>
          </p:nvSpPr>
          <p:spPr bwMode="auto">
            <a:xfrm>
              <a:off x="-650" y="1363"/>
              <a:ext cx="296" cy="402"/>
            </a:xfrm>
            <a:custGeom>
              <a:avLst/>
              <a:gdLst/>
              <a:ahLst/>
              <a:cxnLst>
                <a:cxn ang="0">
                  <a:pos x="558" y="517"/>
                </a:cxn>
                <a:cxn ang="0">
                  <a:pos x="526" y="591"/>
                </a:cxn>
                <a:cxn ang="0">
                  <a:pos x="486" y="656"/>
                </a:cxn>
                <a:cxn ang="0">
                  <a:pos x="440" y="712"/>
                </a:cxn>
                <a:cxn ang="0">
                  <a:pos x="387" y="754"/>
                </a:cxn>
                <a:cxn ang="0">
                  <a:pos x="331" y="785"/>
                </a:cxn>
                <a:cxn ang="0">
                  <a:pos x="274" y="801"/>
                </a:cxn>
                <a:cxn ang="0">
                  <a:pos x="216" y="803"/>
                </a:cxn>
                <a:cxn ang="0">
                  <a:pos x="160" y="788"/>
                </a:cxn>
                <a:cxn ang="0">
                  <a:pos x="110" y="756"/>
                </a:cxn>
                <a:cxn ang="0">
                  <a:pos x="70" y="713"/>
                </a:cxn>
                <a:cxn ang="0">
                  <a:pos x="38" y="659"/>
                </a:cxn>
                <a:cxn ang="0">
                  <a:pos x="15" y="595"/>
                </a:cxn>
                <a:cxn ang="0">
                  <a:pos x="2" y="524"/>
                </a:cxn>
                <a:cxn ang="0">
                  <a:pos x="1" y="448"/>
                </a:cxn>
                <a:cxn ang="0">
                  <a:pos x="10" y="367"/>
                </a:cxn>
                <a:cxn ang="0">
                  <a:pos x="32" y="287"/>
                </a:cxn>
                <a:cxn ang="0">
                  <a:pos x="64" y="213"/>
                </a:cxn>
                <a:cxn ang="0">
                  <a:pos x="104" y="147"/>
                </a:cxn>
                <a:cxn ang="0">
                  <a:pos x="151" y="92"/>
                </a:cxn>
                <a:cxn ang="0">
                  <a:pos x="204" y="49"/>
                </a:cxn>
                <a:cxn ang="0">
                  <a:pos x="259" y="18"/>
                </a:cxn>
                <a:cxn ang="0">
                  <a:pos x="316" y="2"/>
                </a:cxn>
                <a:cxn ang="0">
                  <a:pos x="374" y="1"/>
                </a:cxn>
                <a:cxn ang="0">
                  <a:pos x="431" y="16"/>
                </a:cxn>
                <a:cxn ang="0">
                  <a:pos x="480" y="47"/>
                </a:cxn>
                <a:cxn ang="0">
                  <a:pos x="522" y="91"/>
                </a:cxn>
                <a:cxn ang="0">
                  <a:pos x="554" y="145"/>
                </a:cxn>
                <a:cxn ang="0">
                  <a:pos x="577" y="208"/>
                </a:cxn>
                <a:cxn ang="0">
                  <a:pos x="590" y="280"/>
                </a:cxn>
                <a:cxn ang="0">
                  <a:pos x="591" y="356"/>
                </a:cxn>
                <a:cxn ang="0">
                  <a:pos x="580" y="436"/>
                </a:cxn>
              </a:cxnLst>
              <a:rect l="0" t="0" r="r" b="b"/>
              <a:pathLst>
                <a:path w="592" h="804">
                  <a:moveTo>
                    <a:pt x="571" y="477"/>
                  </a:moveTo>
                  <a:lnTo>
                    <a:pt x="558" y="517"/>
                  </a:lnTo>
                  <a:lnTo>
                    <a:pt x="543" y="555"/>
                  </a:lnTo>
                  <a:lnTo>
                    <a:pt x="526" y="591"/>
                  </a:lnTo>
                  <a:lnTo>
                    <a:pt x="508" y="625"/>
                  </a:lnTo>
                  <a:lnTo>
                    <a:pt x="486" y="656"/>
                  </a:lnTo>
                  <a:lnTo>
                    <a:pt x="464" y="685"/>
                  </a:lnTo>
                  <a:lnTo>
                    <a:pt x="440" y="712"/>
                  </a:lnTo>
                  <a:lnTo>
                    <a:pt x="414" y="735"/>
                  </a:lnTo>
                  <a:lnTo>
                    <a:pt x="387" y="754"/>
                  </a:lnTo>
                  <a:lnTo>
                    <a:pt x="360" y="771"/>
                  </a:lnTo>
                  <a:lnTo>
                    <a:pt x="331" y="785"/>
                  </a:lnTo>
                  <a:lnTo>
                    <a:pt x="303" y="795"/>
                  </a:lnTo>
                  <a:lnTo>
                    <a:pt x="274" y="801"/>
                  </a:lnTo>
                  <a:lnTo>
                    <a:pt x="245" y="804"/>
                  </a:lnTo>
                  <a:lnTo>
                    <a:pt x="216" y="803"/>
                  </a:lnTo>
                  <a:lnTo>
                    <a:pt x="187" y="797"/>
                  </a:lnTo>
                  <a:lnTo>
                    <a:pt x="160" y="788"/>
                  </a:lnTo>
                  <a:lnTo>
                    <a:pt x="134" y="774"/>
                  </a:lnTo>
                  <a:lnTo>
                    <a:pt x="110" y="756"/>
                  </a:lnTo>
                  <a:lnTo>
                    <a:pt x="88" y="737"/>
                  </a:lnTo>
                  <a:lnTo>
                    <a:pt x="70" y="713"/>
                  </a:lnTo>
                  <a:lnTo>
                    <a:pt x="53" y="687"/>
                  </a:lnTo>
                  <a:lnTo>
                    <a:pt x="38" y="659"/>
                  </a:lnTo>
                  <a:lnTo>
                    <a:pt x="25" y="627"/>
                  </a:lnTo>
                  <a:lnTo>
                    <a:pt x="15" y="595"/>
                  </a:lnTo>
                  <a:lnTo>
                    <a:pt x="6" y="561"/>
                  </a:lnTo>
                  <a:lnTo>
                    <a:pt x="2" y="524"/>
                  </a:lnTo>
                  <a:lnTo>
                    <a:pt x="0" y="486"/>
                  </a:lnTo>
                  <a:lnTo>
                    <a:pt x="1" y="448"/>
                  </a:lnTo>
                  <a:lnTo>
                    <a:pt x="4" y="407"/>
                  </a:lnTo>
                  <a:lnTo>
                    <a:pt x="10" y="367"/>
                  </a:lnTo>
                  <a:lnTo>
                    <a:pt x="19" y="327"/>
                  </a:lnTo>
                  <a:lnTo>
                    <a:pt x="32" y="287"/>
                  </a:lnTo>
                  <a:lnTo>
                    <a:pt x="47" y="249"/>
                  </a:lnTo>
                  <a:lnTo>
                    <a:pt x="64" y="213"/>
                  </a:lnTo>
                  <a:lnTo>
                    <a:pt x="83" y="178"/>
                  </a:lnTo>
                  <a:lnTo>
                    <a:pt x="104" y="147"/>
                  </a:lnTo>
                  <a:lnTo>
                    <a:pt x="126" y="118"/>
                  </a:lnTo>
                  <a:lnTo>
                    <a:pt x="151" y="92"/>
                  </a:lnTo>
                  <a:lnTo>
                    <a:pt x="177" y="69"/>
                  </a:lnTo>
                  <a:lnTo>
                    <a:pt x="204" y="49"/>
                  </a:lnTo>
                  <a:lnTo>
                    <a:pt x="230" y="32"/>
                  </a:lnTo>
                  <a:lnTo>
                    <a:pt x="259" y="18"/>
                  </a:lnTo>
                  <a:lnTo>
                    <a:pt x="288" y="9"/>
                  </a:lnTo>
                  <a:lnTo>
                    <a:pt x="316" y="2"/>
                  </a:lnTo>
                  <a:lnTo>
                    <a:pt x="345" y="0"/>
                  </a:lnTo>
                  <a:lnTo>
                    <a:pt x="374" y="1"/>
                  </a:lnTo>
                  <a:lnTo>
                    <a:pt x="403" y="7"/>
                  </a:lnTo>
                  <a:lnTo>
                    <a:pt x="431" y="16"/>
                  </a:lnTo>
                  <a:lnTo>
                    <a:pt x="456" y="30"/>
                  </a:lnTo>
                  <a:lnTo>
                    <a:pt x="480" y="47"/>
                  </a:lnTo>
                  <a:lnTo>
                    <a:pt x="502" y="67"/>
                  </a:lnTo>
                  <a:lnTo>
                    <a:pt x="522" y="91"/>
                  </a:lnTo>
                  <a:lnTo>
                    <a:pt x="539" y="116"/>
                  </a:lnTo>
                  <a:lnTo>
                    <a:pt x="554" y="145"/>
                  </a:lnTo>
                  <a:lnTo>
                    <a:pt x="566" y="176"/>
                  </a:lnTo>
                  <a:lnTo>
                    <a:pt x="577" y="208"/>
                  </a:lnTo>
                  <a:lnTo>
                    <a:pt x="584" y="243"/>
                  </a:lnTo>
                  <a:lnTo>
                    <a:pt x="590" y="280"/>
                  </a:lnTo>
                  <a:lnTo>
                    <a:pt x="592" y="318"/>
                  </a:lnTo>
                  <a:lnTo>
                    <a:pt x="591" y="356"/>
                  </a:lnTo>
                  <a:lnTo>
                    <a:pt x="587" y="396"/>
                  </a:lnTo>
                  <a:lnTo>
                    <a:pt x="580" y="436"/>
                  </a:lnTo>
                  <a:lnTo>
                    <a:pt x="571" y="477"/>
                  </a:lnTo>
                  <a:close/>
                </a:path>
              </a:pathLst>
            </a:custGeom>
            <a:solidFill>
              <a:srgbClr val="FFD84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1" name="Freeform 107"/>
            <p:cNvSpPr>
              <a:spLocks/>
            </p:cNvSpPr>
            <p:nvPr/>
          </p:nvSpPr>
          <p:spPr bwMode="auto">
            <a:xfrm>
              <a:off x="-630" y="1350"/>
              <a:ext cx="290" cy="395"/>
            </a:xfrm>
            <a:custGeom>
              <a:avLst/>
              <a:gdLst/>
              <a:ahLst/>
              <a:cxnLst>
                <a:cxn ang="0">
                  <a:pos x="548" y="508"/>
                </a:cxn>
                <a:cxn ang="0">
                  <a:pos x="517" y="581"/>
                </a:cxn>
                <a:cxn ang="0">
                  <a:pos x="477" y="645"/>
                </a:cxn>
                <a:cxn ang="0">
                  <a:pos x="431" y="700"/>
                </a:cxn>
                <a:cxn ang="0">
                  <a:pos x="381" y="742"/>
                </a:cxn>
                <a:cxn ang="0">
                  <a:pos x="325" y="772"/>
                </a:cxn>
                <a:cxn ang="0">
                  <a:pos x="269" y="788"/>
                </a:cxn>
                <a:cxn ang="0">
                  <a:pos x="212" y="789"/>
                </a:cxn>
                <a:cxn ang="0">
                  <a:pos x="157" y="774"/>
                </a:cxn>
                <a:cxn ang="0">
                  <a:pos x="109" y="744"/>
                </a:cxn>
                <a:cxn ang="0">
                  <a:pos x="68" y="702"/>
                </a:cxn>
                <a:cxn ang="0">
                  <a:pos x="37" y="649"/>
                </a:cxn>
                <a:cxn ang="0">
                  <a:pos x="14" y="585"/>
                </a:cxn>
                <a:cxn ang="0">
                  <a:pos x="3" y="516"/>
                </a:cxn>
                <a:cxn ang="0">
                  <a:pos x="0" y="440"/>
                </a:cxn>
                <a:cxn ang="0">
                  <a:pos x="11" y="362"/>
                </a:cxn>
                <a:cxn ang="0">
                  <a:pos x="33" y="283"/>
                </a:cxn>
                <a:cxn ang="0">
                  <a:pos x="64" y="210"/>
                </a:cxn>
                <a:cxn ang="0">
                  <a:pos x="103" y="145"/>
                </a:cxn>
                <a:cxn ang="0">
                  <a:pos x="149" y="91"/>
                </a:cxn>
                <a:cxn ang="0">
                  <a:pos x="200" y="49"/>
                </a:cxn>
                <a:cxn ang="0">
                  <a:pos x="255" y="19"/>
                </a:cxn>
                <a:cxn ang="0">
                  <a:pos x="311" y="3"/>
                </a:cxn>
                <a:cxn ang="0">
                  <a:pos x="368" y="1"/>
                </a:cxn>
                <a:cxn ang="0">
                  <a:pos x="423" y="16"/>
                </a:cxn>
                <a:cxn ang="0">
                  <a:pos x="472" y="46"/>
                </a:cxn>
                <a:cxn ang="0">
                  <a:pos x="512" y="89"/>
                </a:cxn>
                <a:cxn ang="0">
                  <a:pos x="544" y="143"/>
                </a:cxn>
                <a:cxn ang="0">
                  <a:pos x="566" y="205"/>
                </a:cxn>
                <a:cxn ang="0">
                  <a:pos x="579" y="276"/>
                </a:cxn>
                <a:cxn ang="0">
                  <a:pos x="580" y="350"/>
                </a:cxn>
                <a:cxn ang="0">
                  <a:pos x="570" y="429"/>
                </a:cxn>
              </a:cxnLst>
              <a:rect l="0" t="0" r="r" b="b"/>
              <a:pathLst>
                <a:path w="580" h="791">
                  <a:moveTo>
                    <a:pt x="560" y="469"/>
                  </a:moveTo>
                  <a:lnTo>
                    <a:pt x="548" y="508"/>
                  </a:lnTo>
                  <a:lnTo>
                    <a:pt x="534" y="546"/>
                  </a:lnTo>
                  <a:lnTo>
                    <a:pt x="517" y="581"/>
                  </a:lnTo>
                  <a:lnTo>
                    <a:pt x="498" y="614"/>
                  </a:lnTo>
                  <a:lnTo>
                    <a:pt x="477" y="645"/>
                  </a:lnTo>
                  <a:lnTo>
                    <a:pt x="454" y="674"/>
                  </a:lnTo>
                  <a:lnTo>
                    <a:pt x="431" y="700"/>
                  </a:lnTo>
                  <a:lnTo>
                    <a:pt x="406" y="723"/>
                  </a:lnTo>
                  <a:lnTo>
                    <a:pt x="381" y="742"/>
                  </a:lnTo>
                  <a:lnTo>
                    <a:pt x="353" y="758"/>
                  </a:lnTo>
                  <a:lnTo>
                    <a:pt x="325" y="772"/>
                  </a:lnTo>
                  <a:lnTo>
                    <a:pt x="298" y="782"/>
                  </a:lnTo>
                  <a:lnTo>
                    <a:pt x="269" y="788"/>
                  </a:lnTo>
                  <a:lnTo>
                    <a:pt x="240" y="791"/>
                  </a:lnTo>
                  <a:lnTo>
                    <a:pt x="212" y="789"/>
                  </a:lnTo>
                  <a:lnTo>
                    <a:pt x="184" y="784"/>
                  </a:lnTo>
                  <a:lnTo>
                    <a:pt x="157" y="774"/>
                  </a:lnTo>
                  <a:lnTo>
                    <a:pt x="132" y="761"/>
                  </a:lnTo>
                  <a:lnTo>
                    <a:pt x="109" y="744"/>
                  </a:lnTo>
                  <a:lnTo>
                    <a:pt x="87" y="725"/>
                  </a:lnTo>
                  <a:lnTo>
                    <a:pt x="68" y="702"/>
                  </a:lnTo>
                  <a:lnTo>
                    <a:pt x="51" y="676"/>
                  </a:lnTo>
                  <a:lnTo>
                    <a:pt x="37" y="649"/>
                  </a:lnTo>
                  <a:lnTo>
                    <a:pt x="25" y="618"/>
                  </a:lnTo>
                  <a:lnTo>
                    <a:pt x="14" y="585"/>
                  </a:lnTo>
                  <a:lnTo>
                    <a:pt x="7" y="552"/>
                  </a:lnTo>
                  <a:lnTo>
                    <a:pt x="3" y="516"/>
                  </a:lnTo>
                  <a:lnTo>
                    <a:pt x="0" y="480"/>
                  </a:lnTo>
                  <a:lnTo>
                    <a:pt x="0" y="440"/>
                  </a:lnTo>
                  <a:lnTo>
                    <a:pt x="4" y="401"/>
                  </a:lnTo>
                  <a:lnTo>
                    <a:pt x="11" y="362"/>
                  </a:lnTo>
                  <a:lnTo>
                    <a:pt x="20" y="322"/>
                  </a:lnTo>
                  <a:lnTo>
                    <a:pt x="33" y="283"/>
                  </a:lnTo>
                  <a:lnTo>
                    <a:pt x="46" y="245"/>
                  </a:lnTo>
                  <a:lnTo>
                    <a:pt x="64" y="210"/>
                  </a:lnTo>
                  <a:lnTo>
                    <a:pt x="82" y="177"/>
                  </a:lnTo>
                  <a:lnTo>
                    <a:pt x="103" y="145"/>
                  </a:lnTo>
                  <a:lnTo>
                    <a:pt x="126" y="118"/>
                  </a:lnTo>
                  <a:lnTo>
                    <a:pt x="149" y="91"/>
                  </a:lnTo>
                  <a:lnTo>
                    <a:pt x="174" y="69"/>
                  </a:lnTo>
                  <a:lnTo>
                    <a:pt x="200" y="49"/>
                  </a:lnTo>
                  <a:lnTo>
                    <a:pt x="227" y="33"/>
                  </a:lnTo>
                  <a:lnTo>
                    <a:pt x="255" y="19"/>
                  </a:lnTo>
                  <a:lnTo>
                    <a:pt x="283" y="10"/>
                  </a:lnTo>
                  <a:lnTo>
                    <a:pt x="311" y="3"/>
                  </a:lnTo>
                  <a:lnTo>
                    <a:pt x="340" y="0"/>
                  </a:lnTo>
                  <a:lnTo>
                    <a:pt x="368" y="1"/>
                  </a:lnTo>
                  <a:lnTo>
                    <a:pt x="397" y="7"/>
                  </a:lnTo>
                  <a:lnTo>
                    <a:pt x="423" y="16"/>
                  </a:lnTo>
                  <a:lnTo>
                    <a:pt x="449" y="30"/>
                  </a:lnTo>
                  <a:lnTo>
                    <a:pt x="472" y="46"/>
                  </a:lnTo>
                  <a:lnTo>
                    <a:pt x="493" y="66"/>
                  </a:lnTo>
                  <a:lnTo>
                    <a:pt x="512" y="89"/>
                  </a:lnTo>
                  <a:lnTo>
                    <a:pt x="529" y="114"/>
                  </a:lnTo>
                  <a:lnTo>
                    <a:pt x="544" y="143"/>
                  </a:lnTo>
                  <a:lnTo>
                    <a:pt x="557" y="173"/>
                  </a:lnTo>
                  <a:lnTo>
                    <a:pt x="566" y="205"/>
                  </a:lnTo>
                  <a:lnTo>
                    <a:pt x="573" y="240"/>
                  </a:lnTo>
                  <a:lnTo>
                    <a:pt x="579" y="276"/>
                  </a:lnTo>
                  <a:lnTo>
                    <a:pt x="580" y="312"/>
                  </a:lnTo>
                  <a:lnTo>
                    <a:pt x="580" y="350"/>
                  </a:lnTo>
                  <a:lnTo>
                    <a:pt x="576" y="390"/>
                  </a:lnTo>
                  <a:lnTo>
                    <a:pt x="570" y="429"/>
                  </a:lnTo>
                  <a:lnTo>
                    <a:pt x="560" y="469"/>
                  </a:lnTo>
                  <a:close/>
                </a:path>
              </a:pathLst>
            </a:custGeom>
            <a:solidFill>
              <a:srgbClr val="FFD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2" name="Freeform 108"/>
            <p:cNvSpPr>
              <a:spLocks/>
            </p:cNvSpPr>
            <p:nvPr/>
          </p:nvSpPr>
          <p:spPr bwMode="auto">
            <a:xfrm>
              <a:off x="-681" y="1326"/>
              <a:ext cx="365" cy="488"/>
            </a:xfrm>
            <a:custGeom>
              <a:avLst/>
              <a:gdLst/>
              <a:ahLst/>
              <a:cxnLst>
                <a:cxn ang="0">
                  <a:pos x="360" y="953"/>
                </a:cxn>
                <a:cxn ang="0">
                  <a:pos x="439" y="934"/>
                </a:cxn>
                <a:cxn ang="0">
                  <a:pos x="513" y="900"/>
                </a:cxn>
                <a:cxn ang="0">
                  <a:pos x="577" y="847"/>
                </a:cxn>
                <a:cxn ang="0">
                  <a:pos x="664" y="725"/>
                </a:cxn>
                <a:cxn ang="0">
                  <a:pos x="718" y="561"/>
                </a:cxn>
                <a:cxn ang="0">
                  <a:pos x="731" y="400"/>
                </a:cxn>
                <a:cxn ang="0">
                  <a:pos x="702" y="236"/>
                </a:cxn>
                <a:cxn ang="0">
                  <a:pos x="626" y="97"/>
                </a:cxn>
                <a:cxn ang="0">
                  <a:pos x="495" y="13"/>
                </a:cxn>
                <a:cxn ang="0">
                  <a:pos x="384" y="1"/>
                </a:cxn>
                <a:cxn ang="0">
                  <a:pos x="296" y="18"/>
                </a:cxn>
                <a:cxn ang="0">
                  <a:pos x="217" y="56"/>
                </a:cxn>
                <a:cxn ang="0">
                  <a:pos x="147" y="113"/>
                </a:cxn>
                <a:cxn ang="0">
                  <a:pos x="56" y="250"/>
                </a:cxn>
                <a:cxn ang="0">
                  <a:pos x="5" y="434"/>
                </a:cxn>
                <a:cxn ang="0">
                  <a:pos x="6" y="607"/>
                </a:cxn>
                <a:cxn ang="0">
                  <a:pos x="54" y="768"/>
                </a:cxn>
                <a:cxn ang="0">
                  <a:pos x="109" y="854"/>
                </a:cxn>
                <a:cxn ang="0">
                  <a:pos x="166" y="910"/>
                </a:cxn>
                <a:cxn ang="0">
                  <a:pos x="240" y="951"/>
                </a:cxn>
                <a:cxn ang="0">
                  <a:pos x="323" y="973"/>
                </a:cxn>
                <a:cxn ang="0">
                  <a:pos x="354" y="965"/>
                </a:cxn>
                <a:cxn ang="0">
                  <a:pos x="281" y="943"/>
                </a:cxn>
                <a:cxn ang="0">
                  <a:pos x="201" y="897"/>
                </a:cxn>
                <a:cxn ang="0">
                  <a:pos x="132" y="834"/>
                </a:cxn>
                <a:cxn ang="0">
                  <a:pos x="80" y="757"/>
                </a:cxn>
                <a:cxn ang="0">
                  <a:pos x="30" y="594"/>
                </a:cxn>
                <a:cxn ang="0">
                  <a:pos x="34" y="399"/>
                </a:cxn>
                <a:cxn ang="0">
                  <a:pos x="64" y="283"/>
                </a:cxn>
                <a:cxn ang="0">
                  <a:pos x="105" y="199"/>
                </a:cxn>
                <a:cxn ang="0">
                  <a:pos x="160" y="124"/>
                </a:cxn>
                <a:cxn ang="0">
                  <a:pos x="233" y="66"/>
                </a:cxn>
                <a:cxn ang="0">
                  <a:pos x="314" y="31"/>
                </a:cxn>
                <a:cxn ang="0">
                  <a:pos x="398" y="18"/>
                </a:cxn>
                <a:cxn ang="0">
                  <a:pos x="482" y="29"/>
                </a:cxn>
                <a:cxn ang="0">
                  <a:pos x="559" y="63"/>
                </a:cxn>
                <a:cxn ang="0">
                  <a:pos x="655" y="168"/>
                </a:cxn>
                <a:cxn ang="0">
                  <a:pos x="708" y="321"/>
                </a:cxn>
                <a:cxn ang="0">
                  <a:pos x="716" y="495"/>
                </a:cxn>
                <a:cxn ang="0">
                  <a:pos x="677" y="669"/>
                </a:cxn>
                <a:cxn ang="0">
                  <a:pos x="619" y="784"/>
                </a:cxn>
                <a:cxn ang="0">
                  <a:pos x="545" y="867"/>
                </a:cxn>
                <a:cxn ang="0">
                  <a:pos x="485" y="909"/>
                </a:cxn>
                <a:cxn ang="0">
                  <a:pos x="431" y="933"/>
                </a:cxn>
                <a:cxn ang="0">
                  <a:pos x="374" y="946"/>
                </a:cxn>
                <a:cxn ang="0">
                  <a:pos x="315" y="949"/>
                </a:cxn>
                <a:cxn ang="0">
                  <a:pos x="295" y="953"/>
                </a:cxn>
              </a:cxnLst>
              <a:rect l="0" t="0" r="r" b="b"/>
              <a:pathLst>
                <a:path w="731" h="976">
                  <a:moveTo>
                    <a:pt x="296" y="954"/>
                  </a:moveTo>
                  <a:lnTo>
                    <a:pt x="317" y="955"/>
                  </a:lnTo>
                  <a:lnTo>
                    <a:pt x="339" y="954"/>
                  </a:lnTo>
                  <a:lnTo>
                    <a:pt x="360" y="953"/>
                  </a:lnTo>
                  <a:lnTo>
                    <a:pt x="380" y="949"/>
                  </a:lnTo>
                  <a:lnTo>
                    <a:pt x="400" y="946"/>
                  </a:lnTo>
                  <a:lnTo>
                    <a:pt x="420" y="941"/>
                  </a:lnTo>
                  <a:lnTo>
                    <a:pt x="439" y="934"/>
                  </a:lnTo>
                  <a:lnTo>
                    <a:pt x="459" y="927"/>
                  </a:lnTo>
                  <a:lnTo>
                    <a:pt x="477" y="919"/>
                  </a:lnTo>
                  <a:lnTo>
                    <a:pt x="496" y="910"/>
                  </a:lnTo>
                  <a:lnTo>
                    <a:pt x="513" y="900"/>
                  </a:lnTo>
                  <a:lnTo>
                    <a:pt x="530" y="888"/>
                  </a:lnTo>
                  <a:lnTo>
                    <a:pt x="546" y="875"/>
                  </a:lnTo>
                  <a:lnTo>
                    <a:pt x="562" y="862"/>
                  </a:lnTo>
                  <a:lnTo>
                    <a:pt x="577" y="847"/>
                  </a:lnTo>
                  <a:lnTo>
                    <a:pt x="592" y="832"/>
                  </a:lnTo>
                  <a:lnTo>
                    <a:pt x="620" y="798"/>
                  </a:lnTo>
                  <a:lnTo>
                    <a:pt x="643" y="763"/>
                  </a:lnTo>
                  <a:lnTo>
                    <a:pt x="664" y="725"/>
                  </a:lnTo>
                  <a:lnTo>
                    <a:pt x="682" y="685"/>
                  </a:lnTo>
                  <a:lnTo>
                    <a:pt x="697" y="644"/>
                  </a:lnTo>
                  <a:lnTo>
                    <a:pt x="709" y="602"/>
                  </a:lnTo>
                  <a:lnTo>
                    <a:pt x="718" y="561"/>
                  </a:lnTo>
                  <a:lnTo>
                    <a:pt x="725" y="518"/>
                  </a:lnTo>
                  <a:lnTo>
                    <a:pt x="730" y="480"/>
                  </a:lnTo>
                  <a:lnTo>
                    <a:pt x="731" y="440"/>
                  </a:lnTo>
                  <a:lnTo>
                    <a:pt x="731" y="400"/>
                  </a:lnTo>
                  <a:lnTo>
                    <a:pt x="727" y="358"/>
                  </a:lnTo>
                  <a:lnTo>
                    <a:pt x="721" y="317"/>
                  </a:lnTo>
                  <a:lnTo>
                    <a:pt x="713" y="276"/>
                  </a:lnTo>
                  <a:lnTo>
                    <a:pt x="702" y="236"/>
                  </a:lnTo>
                  <a:lnTo>
                    <a:pt x="687" y="198"/>
                  </a:lnTo>
                  <a:lnTo>
                    <a:pt x="670" y="162"/>
                  </a:lnTo>
                  <a:lnTo>
                    <a:pt x="649" y="128"/>
                  </a:lnTo>
                  <a:lnTo>
                    <a:pt x="626" y="97"/>
                  </a:lnTo>
                  <a:lnTo>
                    <a:pt x="598" y="70"/>
                  </a:lnTo>
                  <a:lnTo>
                    <a:pt x="567" y="46"/>
                  </a:lnTo>
                  <a:lnTo>
                    <a:pt x="533" y="26"/>
                  </a:lnTo>
                  <a:lnTo>
                    <a:pt x="495" y="13"/>
                  </a:lnTo>
                  <a:lnTo>
                    <a:pt x="452" y="3"/>
                  </a:lnTo>
                  <a:lnTo>
                    <a:pt x="429" y="1"/>
                  </a:lnTo>
                  <a:lnTo>
                    <a:pt x="406" y="0"/>
                  </a:lnTo>
                  <a:lnTo>
                    <a:pt x="384" y="1"/>
                  </a:lnTo>
                  <a:lnTo>
                    <a:pt x="362" y="3"/>
                  </a:lnTo>
                  <a:lnTo>
                    <a:pt x="339" y="7"/>
                  </a:lnTo>
                  <a:lnTo>
                    <a:pt x="318" y="12"/>
                  </a:lnTo>
                  <a:lnTo>
                    <a:pt x="296" y="18"/>
                  </a:lnTo>
                  <a:lnTo>
                    <a:pt x="276" y="25"/>
                  </a:lnTo>
                  <a:lnTo>
                    <a:pt x="255" y="35"/>
                  </a:lnTo>
                  <a:lnTo>
                    <a:pt x="235" y="45"/>
                  </a:lnTo>
                  <a:lnTo>
                    <a:pt x="217" y="56"/>
                  </a:lnTo>
                  <a:lnTo>
                    <a:pt x="198" y="69"/>
                  </a:lnTo>
                  <a:lnTo>
                    <a:pt x="180" y="82"/>
                  </a:lnTo>
                  <a:lnTo>
                    <a:pt x="163" y="97"/>
                  </a:lnTo>
                  <a:lnTo>
                    <a:pt x="147" y="113"/>
                  </a:lnTo>
                  <a:lnTo>
                    <a:pt x="132" y="129"/>
                  </a:lnTo>
                  <a:lnTo>
                    <a:pt x="103" y="167"/>
                  </a:lnTo>
                  <a:lnTo>
                    <a:pt x="77" y="206"/>
                  </a:lnTo>
                  <a:lnTo>
                    <a:pt x="56" y="250"/>
                  </a:lnTo>
                  <a:lnTo>
                    <a:pt x="37" y="294"/>
                  </a:lnTo>
                  <a:lnTo>
                    <a:pt x="23" y="340"/>
                  </a:lnTo>
                  <a:lnTo>
                    <a:pt x="13" y="387"/>
                  </a:lnTo>
                  <a:lnTo>
                    <a:pt x="5" y="434"/>
                  </a:lnTo>
                  <a:lnTo>
                    <a:pt x="1" y="481"/>
                  </a:lnTo>
                  <a:lnTo>
                    <a:pt x="0" y="523"/>
                  </a:lnTo>
                  <a:lnTo>
                    <a:pt x="1" y="566"/>
                  </a:lnTo>
                  <a:lnTo>
                    <a:pt x="6" y="607"/>
                  </a:lnTo>
                  <a:lnTo>
                    <a:pt x="14" y="649"/>
                  </a:lnTo>
                  <a:lnTo>
                    <a:pt x="24" y="690"/>
                  </a:lnTo>
                  <a:lnTo>
                    <a:pt x="38" y="729"/>
                  </a:lnTo>
                  <a:lnTo>
                    <a:pt x="54" y="768"/>
                  </a:lnTo>
                  <a:lnTo>
                    <a:pt x="75" y="805"/>
                  </a:lnTo>
                  <a:lnTo>
                    <a:pt x="85" y="822"/>
                  </a:lnTo>
                  <a:lnTo>
                    <a:pt x="97" y="839"/>
                  </a:lnTo>
                  <a:lnTo>
                    <a:pt x="109" y="854"/>
                  </a:lnTo>
                  <a:lnTo>
                    <a:pt x="122" y="869"/>
                  </a:lnTo>
                  <a:lnTo>
                    <a:pt x="136" y="883"/>
                  </a:lnTo>
                  <a:lnTo>
                    <a:pt x="150" y="896"/>
                  </a:lnTo>
                  <a:lnTo>
                    <a:pt x="166" y="910"/>
                  </a:lnTo>
                  <a:lnTo>
                    <a:pt x="182" y="921"/>
                  </a:lnTo>
                  <a:lnTo>
                    <a:pt x="201" y="933"/>
                  </a:lnTo>
                  <a:lnTo>
                    <a:pt x="220" y="943"/>
                  </a:lnTo>
                  <a:lnTo>
                    <a:pt x="240" y="951"/>
                  </a:lnTo>
                  <a:lnTo>
                    <a:pt x="259" y="958"/>
                  </a:lnTo>
                  <a:lnTo>
                    <a:pt x="280" y="965"/>
                  </a:lnTo>
                  <a:lnTo>
                    <a:pt x="301" y="970"/>
                  </a:lnTo>
                  <a:lnTo>
                    <a:pt x="323" y="973"/>
                  </a:lnTo>
                  <a:lnTo>
                    <a:pt x="345" y="976"/>
                  </a:lnTo>
                  <a:lnTo>
                    <a:pt x="349" y="973"/>
                  </a:lnTo>
                  <a:lnTo>
                    <a:pt x="353" y="970"/>
                  </a:lnTo>
                  <a:lnTo>
                    <a:pt x="354" y="965"/>
                  </a:lnTo>
                  <a:lnTo>
                    <a:pt x="350" y="963"/>
                  </a:lnTo>
                  <a:lnTo>
                    <a:pt x="327" y="957"/>
                  </a:lnTo>
                  <a:lnTo>
                    <a:pt x="304" y="951"/>
                  </a:lnTo>
                  <a:lnTo>
                    <a:pt x="281" y="943"/>
                  </a:lnTo>
                  <a:lnTo>
                    <a:pt x="261" y="933"/>
                  </a:lnTo>
                  <a:lnTo>
                    <a:pt x="240" y="923"/>
                  </a:lnTo>
                  <a:lnTo>
                    <a:pt x="219" y="911"/>
                  </a:lnTo>
                  <a:lnTo>
                    <a:pt x="201" y="897"/>
                  </a:lnTo>
                  <a:lnTo>
                    <a:pt x="182" y="883"/>
                  </a:lnTo>
                  <a:lnTo>
                    <a:pt x="164" y="869"/>
                  </a:lnTo>
                  <a:lnTo>
                    <a:pt x="148" y="851"/>
                  </a:lnTo>
                  <a:lnTo>
                    <a:pt x="132" y="834"/>
                  </a:lnTo>
                  <a:lnTo>
                    <a:pt x="118" y="817"/>
                  </a:lnTo>
                  <a:lnTo>
                    <a:pt x="104" y="797"/>
                  </a:lnTo>
                  <a:lnTo>
                    <a:pt x="91" y="778"/>
                  </a:lnTo>
                  <a:lnTo>
                    <a:pt x="80" y="757"/>
                  </a:lnTo>
                  <a:lnTo>
                    <a:pt x="69" y="735"/>
                  </a:lnTo>
                  <a:lnTo>
                    <a:pt x="52" y="690"/>
                  </a:lnTo>
                  <a:lnTo>
                    <a:pt x="38" y="643"/>
                  </a:lnTo>
                  <a:lnTo>
                    <a:pt x="30" y="594"/>
                  </a:lnTo>
                  <a:lnTo>
                    <a:pt x="26" y="545"/>
                  </a:lnTo>
                  <a:lnTo>
                    <a:pt x="24" y="496"/>
                  </a:lnTo>
                  <a:lnTo>
                    <a:pt x="27" y="447"/>
                  </a:lnTo>
                  <a:lnTo>
                    <a:pt x="34" y="399"/>
                  </a:lnTo>
                  <a:lnTo>
                    <a:pt x="43" y="351"/>
                  </a:lnTo>
                  <a:lnTo>
                    <a:pt x="49" y="328"/>
                  </a:lnTo>
                  <a:lnTo>
                    <a:pt x="56" y="306"/>
                  </a:lnTo>
                  <a:lnTo>
                    <a:pt x="64" y="283"/>
                  </a:lnTo>
                  <a:lnTo>
                    <a:pt x="73" y="261"/>
                  </a:lnTo>
                  <a:lnTo>
                    <a:pt x="82" y="241"/>
                  </a:lnTo>
                  <a:lnTo>
                    <a:pt x="92" y="219"/>
                  </a:lnTo>
                  <a:lnTo>
                    <a:pt x="105" y="199"/>
                  </a:lnTo>
                  <a:lnTo>
                    <a:pt x="118" y="179"/>
                  </a:lnTo>
                  <a:lnTo>
                    <a:pt x="130" y="160"/>
                  </a:lnTo>
                  <a:lnTo>
                    <a:pt x="145" y="142"/>
                  </a:lnTo>
                  <a:lnTo>
                    <a:pt x="160" y="124"/>
                  </a:lnTo>
                  <a:lnTo>
                    <a:pt x="178" y="108"/>
                  </a:lnTo>
                  <a:lnTo>
                    <a:pt x="195" y="92"/>
                  </a:lnTo>
                  <a:lnTo>
                    <a:pt x="213" y="78"/>
                  </a:lnTo>
                  <a:lnTo>
                    <a:pt x="233" y="66"/>
                  </a:lnTo>
                  <a:lnTo>
                    <a:pt x="254" y="54"/>
                  </a:lnTo>
                  <a:lnTo>
                    <a:pt x="273" y="45"/>
                  </a:lnTo>
                  <a:lnTo>
                    <a:pt x="293" y="38"/>
                  </a:lnTo>
                  <a:lnTo>
                    <a:pt x="314" y="31"/>
                  </a:lnTo>
                  <a:lnTo>
                    <a:pt x="334" y="26"/>
                  </a:lnTo>
                  <a:lnTo>
                    <a:pt x="355" y="22"/>
                  </a:lnTo>
                  <a:lnTo>
                    <a:pt x="376" y="20"/>
                  </a:lnTo>
                  <a:lnTo>
                    <a:pt x="398" y="18"/>
                  </a:lnTo>
                  <a:lnTo>
                    <a:pt x="418" y="20"/>
                  </a:lnTo>
                  <a:lnTo>
                    <a:pt x="440" y="21"/>
                  </a:lnTo>
                  <a:lnTo>
                    <a:pt x="461" y="24"/>
                  </a:lnTo>
                  <a:lnTo>
                    <a:pt x="482" y="29"/>
                  </a:lnTo>
                  <a:lnTo>
                    <a:pt x="501" y="36"/>
                  </a:lnTo>
                  <a:lnTo>
                    <a:pt x="521" y="43"/>
                  </a:lnTo>
                  <a:lnTo>
                    <a:pt x="541" y="53"/>
                  </a:lnTo>
                  <a:lnTo>
                    <a:pt x="559" y="63"/>
                  </a:lnTo>
                  <a:lnTo>
                    <a:pt x="576" y="76"/>
                  </a:lnTo>
                  <a:lnTo>
                    <a:pt x="606" y="104"/>
                  </a:lnTo>
                  <a:lnTo>
                    <a:pt x="633" y="134"/>
                  </a:lnTo>
                  <a:lnTo>
                    <a:pt x="655" y="168"/>
                  </a:lnTo>
                  <a:lnTo>
                    <a:pt x="673" y="204"/>
                  </a:lnTo>
                  <a:lnTo>
                    <a:pt x="688" y="242"/>
                  </a:lnTo>
                  <a:lnTo>
                    <a:pt x="700" y="282"/>
                  </a:lnTo>
                  <a:lnTo>
                    <a:pt x="708" y="321"/>
                  </a:lnTo>
                  <a:lnTo>
                    <a:pt x="713" y="362"/>
                  </a:lnTo>
                  <a:lnTo>
                    <a:pt x="717" y="405"/>
                  </a:lnTo>
                  <a:lnTo>
                    <a:pt x="718" y="450"/>
                  </a:lnTo>
                  <a:lnTo>
                    <a:pt x="716" y="495"/>
                  </a:lnTo>
                  <a:lnTo>
                    <a:pt x="710" y="540"/>
                  </a:lnTo>
                  <a:lnTo>
                    <a:pt x="702" y="584"/>
                  </a:lnTo>
                  <a:lnTo>
                    <a:pt x="690" y="628"/>
                  </a:lnTo>
                  <a:lnTo>
                    <a:pt x="677" y="669"/>
                  </a:lnTo>
                  <a:lnTo>
                    <a:pt x="659" y="711"/>
                  </a:lnTo>
                  <a:lnTo>
                    <a:pt x="647" y="736"/>
                  </a:lnTo>
                  <a:lnTo>
                    <a:pt x="633" y="760"/>
                  </a:lnTo>
                  <a:lnTo>
                    <a:pt x="619" y="784"/>
                  </a:lnTo>
                  <a:lnTo>
                    <a:pt x="602" y="806"/>
                  </a:lnTo>
                  <a:lnTo>
                    <a:pt x="584" y="828"/>
                  </a:lnTo>
                  <a:lnTo>
                    <a:pt x="566" y="849"/>
                  </a:lnTo>
                  <a:lnTo>
                    <a:pt x="545" y="867"/>
                  </a:lnTo>
                  <a:lnTo>
                    <a:pt x="523" y="885"/>
                  </a:lnTo>
                  <a:lnTo>
                    <a:pt x="511" y="894"/>
                  </a:lnTo>
                  <a:lnTo>
                    <a:pt x="498" y="902"/>
                  </a:lnTo>
                  <a:lnTo>
                    <a:pt x="485" y="909"/>
                  </a:lnTo>
                  <a:lnTo>
                    <a:pt x="473" y="916"/>
                  </a:lnTo>
                  <a:lnTo>
                    <a:pt x="459" y="921"/>
                  </a:lnTo>
                  <a:lnTo>
                    <a:pt x="445" y="927"/>
                  </a:lnTo>
                  <a:lnTo>
                    <a:pt x="431" y="933"/>
                  </a:lnTo>
                  <a:lnTo>
                    <a:pt x="417" y="936"/>
                  </a:lnTo>
                  <a:lnTo>
                    <a:pt x="402" y="940"/>
                  </a:lnTo>
                  <a:lnTo>
                    <a:pt x="389" y="943"/>
                  </a:lnTo>
                  <a:lnTo>
                    <a:pt x="374" y="946"/>
                  </a:lnTo>
                  <a:lnTo>
                    <a:pt x="360" y="948"/>
                  </a:lnTo>
                  <a:lnTo>
                    <a:pt x="345" y="949"/>
                  </a:lnTo>
                  <a:lnTo>
                    <a:pt x="330" y="949"/>
                  </a:lnTo>
                  <a:lnTo>
                    <a:pt x="315" y="949"/>
                  </a:lnTo>
                  <a:lnTo>
                    <a:pt x="300" y="949"/>
                  </a:lnTo>
                  <a:lnTo>
                    <a:pt x="297" y="949"/>
                  </a:lnTo>
                  <a:lnTo>
                    <a:pt x="295" y="951"/>
                  </a:lnTo>
                  <a:lnTo>
                    <a:pt x="295" y="953"/>
                  </a:lnTo>
                  <a:lnTo>
                    <a:pt x="296" y="954"/>
                  </a:lnTo>
                  <a:lnTo>
                    <a:pt x="296" y="9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3" name="Freeform 109"/>
            <p:cNvSpPr>
              <a:spLocks/>
            </p:cNvSpPr>
            <p:nvPr/>
          </p:nvSpPr>
          <p:spPr bwMode="auto">
            <a:xfrm>
              <a:off x="-609" y="1401"/>
              <a:ext cx="125" cy="157"/>
            </a:xfrm>
            <a:custGeom>
              <a:avLst/>
              <a:gdLst/>
              <a:ahLst/>
              <a:cxnLst>
                <a:cxn ang="0">
                  <a:pos x="226" y="205"/>
                </a:cxn>
                <a:cxn ang="0">
                  <a:pos x="209" y="234"/>
                </a:cxn>
                <a:cxn ang="0">
                  <a:pos x="189" y="260"/>
                </a:cxn>
                <a:cxn ang="0">
                  <a:pos x="167" y="281"/>
                </a:cxn>
                <a:cxn ang="0">
                  <a:pos x="144" y="297"/>
                </a:cxn>
                <a:cxn ang="0">
                  <a:pos x="121" y="308"/>
                </a:cxn>
                <a:cxn ang="0">
                  <a:pos x="97" y="314"/>
                </a:cxn>
                <a:cxn ang="0">
                  <a:pos x="74" y="314"/>
                </a:cxn>
                <a:cxn ang="0">
                  <a:pos x="52" y="307"/>
                </a:cxn>
                <a:cxn ang="0">
                  <a:pos x="32" y="295"/>
                </a:cxn>
                <a:cxn ang="0">
                  <a:pos x="19" y="277"/>
                </a:cxn>
                <a:cxn ang="0">
                  <a:pos x="7" y="254"/>
                </a:cxn>
                <a:cxn ang="0">
                  <a:pos x="1" y="229"/>
                </a:cxn>
                <a:cxn ang="0">
                  <a:pos x="0" y="201"/>
                </a:cxn>
                <a:cxn ang="0">
                  <a:pos x="3" y="171"/>
                </a:cxn>
                <a:cxn ang="0">
                  <a:pos x="11" y="140"/>
                </a:cxn>
                <a:cxn ang="0">
                  <a:pos x="23" y="109"/>
                </a:cxn>
                <a:cxn ang="0">
                  <a:pos x="41" y="79"/>
                </a:cxn>
                <a:cxn ang="0">
                  <a:pos x="60" y="54"/>
                </a:cxn>
                <a:cxn ang="0">
                  <a:pos x="82" y="33"/>
                </a:cxn>
                <a:cxn ang="0">
                  <a:pos x="105" y="16"/>
                </a:cxn>
                <a:cxn ang="0">
                  <a:pos x="129" y="6"/>
                </a:cxn>
                <a:cxn ang="0">
                  <a:pos x="153" y="0"/>
                </a:cxn>
                <a:cxn ang="0">
                  <a:pos x="177" y="0"/>
                </a:cxn>
                <a:cxn ang="0">
                  <a:pos x="198" y="7"/>
                </a:cxn>
                <a:cxn ang="0">
                  <a:pos x="218" y="19"/>
                </a:cxn>
                <a:cxn ang="0">
                  <a:pos x="232" y="37"/>
                </a:cxn>
                <a:cxn ang="0">
                  <a:pos x="243" y="60"/>
                </a:cxn>
                <a:cxn ang="0">
                  <a:pos x="249" y="85"/>
                </a:cxn>
                <a:cxn ang="0">
                  <a:pos x="250" y="113"/>
                </a:cxn>
                <a:cxn ang="0">
                  <a:pos x="247" y="143"/>
                </a:cxn>
                <a:cxn ang="0">
                  <a:pos x="239" y="174"/>
                </a:cxn>
                <a:cxn ang="0">
                  <a:pos x="226" y="205"/>
                </a:cxn>
              </a:cxnLst>
              <a:rect l="0" t="0" r="r" b="b"/>
              <a:pathLst>
                <a:path w="250" h="314">
                  <a:moveTo>
                    <a:pt x="226" y="205"/>
                  </a:moveTo>
                  <a:lnTo>
                    <a:pt x="209" y="234"/>
                  </a:lnTo>
                  <a:lnTo>
                    <a:pt x="189" y="260"/>
                  </a:lnTo>
                  <a:lnTo>
                    <a:pt x="167" y="281"/>
                  </a:lnTo>
                  <a:lnTo>
                    <a:pt x="144" y="297"/>
                  </a:lnTo>
                  <a:lnTo>
                    <a:pt x="121" y="308"/>
                  </a:lnTo>
                  <a:lnTo>
                    <a:pt x="97" y="314"/>
                  </a:lnTo>
                  <a:lnTo>
                    <a:pt x="74" y="314"/>
                  </a:lnTo>
                  <a:lnTo>
                    <a:pt x="52" y="307"/>
                  </a:lnTo>
                  <a:lnTo>
                    <a:pt x="32" y="295"/>
                  </a:lnTo>
                  <a:lnTo>
                    <a:pt x="19" y="277"/>
                  </a:lnTo>
                  <a:lnTo>
                    <a:pt x="7" y="254"/>
                  </a:lnTo>
                  <a:lnTo>
                    <a:pt x="1" y="229"/>
                  </a:lnTo>
                  <a:lnTo>
                    <a:pt x="0" y="201"/>
                  </a:lnTo>
                  <a:lnTo>
                    <a:pt x="3" y="171"/>
                  </a:lnTo>
                  <a:lnTo>
                    <a:pt x="11" y="140"/>
                  </a:lnTo>
                  <a:lnTo>
                    <a:pt x="23" y="109"/>
                  </a:lnTo>
                  <a:lnTo>
                    <a:pt x="41" y="79"/>
                  </a:lnTo>
                  <a:lnTo>
                    <a:pt x="60" y="54"/>
                  </a:lnTo>
                  <a:lnTo>
                    <a:pt x="82" y="33"/>
                  </a:lnTo>
                  <a:lnTo>
                    <a:pt x="105" y="16"/>
                  </a:lnTo>
                  <a:lnTo>
                    <a:pt x="129" y="6"/>
                  </a:lnTo>
                  <a:lnTo>
                    <a:pt x="153" y="0"/>
                  </a:lnTo>
                  <a:lnTo>
                    <a:pt x="177" y="0"/>
                  </a:lnTo>
                  <a:lnTo>
                    <a:pt x="198" y="7"/>
                  </a:lnTo>
                  <a:lnTo>
                    <a:pt x="218" y="19"/>
                  </a:lnTo>
                  <a:lnTo>
                    <a:pt x="232" y="37"/>
                  </a:lnTo>
                  <a:lnTo>
                    <a:pt x="243" y="60"/>
                  </a:lnTo>
                  <a:lnTo>
                    <a:pt x="249" y="85"/>
                  </a:lnTo>
                  <a:lnTo>
                    <a:pt x="250" y="113"/>
                  </a:lnTo>
                  <a:lnTo>
                    <a:pt x="247" y="143"/>
                  </a:lnTo>
                  <a:lnTo>
                    <a:pt x="239" y="174"/>
                  </a:lnTo>
                  <a:lnTo>
                    <a:pt x="226" y="205"/>
                  </a:lnTo>
                  <a:close/>
                </a:path>
              </a:pathLst>
            </a:custGeom>
            <a:solidFill>
              <a:srgbClr val="FFE8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4" name="Freeform 110"/>
            <p:cNvSpPr>
              <a:spLocks/>
            </p:cNvSpPr>
            <p:nvPr/>
          </p:nvSpPr>
          <p:spPr bwMode="auto">
            <a:xfrm>
              <a:off x="-559" y="1424"/>
              <a:ext cx="39" cy="45"/>
            </a:xfrm>
            <a:custGeom>
              <a:avLst/>
              <a:gdLst/>
              <a:ahLst/>
              <a:cxnLst>
                <a:cxn ang="0">
                  <a:pos x="75" y="60"/>
                </a:cxn>
                <a:cxn ang="0">
                  <a:pos x="71" y="68"/>
                </a:cxn>
                <a:cxn ang="0">
                  <a:pos x="65" y="76"/>
                </a:cxn>
                <a:cxn ang="0">
                  <a:pos x="58" y="82"/>
                </a:cxn>
                <a:cxn ang="0">
                  <a:pos x="51" y="85"/>
                </a:cxn>
                <a:cxn ang="0">
                  <a:pos x="43" y="89"/>
                </a:cxn>
                <a:cxn ang="0">
                  <a:pos x="36" y="90"/>
                </a:cxn>
                <a:cxn ang="0">
                  <a:pos x="28" y="90"/>
                </a:cxn>
                <a:cxn ang="0">
                  <a:pos x="21" y="87"/>
                </a:cxn>
                <a:cxn ang="0">
                  <a:pos x="9" y="78"/>
                </a:cxn>
                <a:cxn ang="0">
                  <a:pos x="2" y="63"/>
                </a:cxn>
                <a:cxn ang="0">
                  <a:pos x="0" y="47"/>
                </a:cxn>
                <a:cxn ang="0">
                  <a:pos x="5" y="29"/>
                </a:cxn>
                <a:cxn ang="0">
                  <a:pos x="10" y="21"/>
                </a:cxn>
                <a:cxn ang="0">
                  <a:pos x="15" y="14"/>
                </a:cxn>
                <a:cxn ang="0">
                  <a:pos x="21" y="8"/>
                </a:cxn>
                <a:cxn ang="0">
                  <a:pos x="29" y="3"/>
                </a:cxn>
                <a:cxn ang="0">
                  <a:pos x="36" y="1"/>
                </a:cxn>
                <a:cxn ang="0">
                  <a:pos x="44" y="0"/>
                </a:cxn>
                <a:cxn ang="0">
                  <a:pos x="51" y="0"/>
                </a:cxn>
                <a:cxn ang="0">
                  <a:pos x="59" y="2"/>
                </a:cxn>
                <a:cxn ang="0">
                  <a:pos x="72" y="11"/>
                </a:cxn>
                <a:cxn ang="0">
                  <a:pos x="79" y="25"/>
                </a:cxn>
                <a:cxn ang="0">
                  <a:pos x="80" y="42"/>
                </a:cxn>
                <a:cxn ang="0">
                  <a:pos x="75" y="60"/>
                </a:cxn>
              </a:cxnLst>
              <a:rect l="0" t="0" r="r" b="b"/>
              <a:pathLst>
                <a:path w="80" h="90">
                  <a:moveTo>
                    <a:pt x="75" y="60"/>
                  </a:moveTo>
                  <a:lnTo>
                    <a:pt x="71" y="68"/>
                  </a:lnTo>
                  <a:lnTo>
                    <a:pt x="65" y="76"/>
                  </a:lnTo>
                  <a:lnTo>
                    <a:pt x="58" y="82"/>
                  </a:lnTo>
                  <a:lnTo>
                    <a:pt x="51" y="85"/>
                  </a:lnTo>
                  <a:lnTo>
                    <a:pt x="43" y="89"/>
                  </a:lnTo>
                  <a:lnTo>
                    <a:pt x="36" y="90"/>
                  </a:lnTo>
                  <a:lnTo>
                    <a:pt x="28" y="90"/>
                  </a:lnTo>
                  <a:lnTo>
                    <a:pt x="21" y="87"/>
                  </a:lnTo>
                  <a:lnTo>
                    <a:pt x="9" y="78"/>
                  </a:lnTo>
                  <a:lnTo>
                    <a:pt x="2" y="63"/>
                  </a:lnTo>
                  <a:lnTo>
                    <a:pt x="0" y="47"/>
                  </a:lnTo>
                  <a:lnTo>
                    <a:pt x="5" y="29"/>
                  </a:lnTo>
                  <a:lnTo>
                    <a:pt x="10" y="21"/>
                  </a:lnTo>
                  <a:lnTo>
                    <a:pt x="15" y="14"/>
                  </a:lnTo>
                  <a:lnTo>
                    <a:pt x="21" y="8"/>
                  </a:lnTo>
                  <a:lnTo>
                    <a:pt x="29" y="3"/>
                  </a:lnTo>
                  <a:lnTo>
                    <a:pt x="36" y="1"/>
                  </a:lnTo>
                  <a:lnTo>
                    <a:pt x="44" y="0"/>
                  </a:lnTo>
                  <a:lnTo>
                    <a:pt x="51" y="0"/>
                  </a:lnTo>
                  <a:lnTo>
                    <a:pt x="59" y="2"/>
                  </a:lnTo>
                  <a:lnTo>
                    <a:pt x="72" y="11"/>
                  </a:lnTo>
                  <a:lnTo>
                    <a:pt x="79" y="25"/>
                  </a:lnTo>
                  <a:lnTo>
                    <a:pt x="80" y="42"/>
                  </a:lnTo>
                  <a:lnTo>
                    <a:pt x="75" y="60"/>
                  </a:lnTo>
                  <a:close/>
                </a:path>
              </a:pathLst>
            </a:custGeom>
            <a:solidFill>
              <a:srgbClr val="FFFC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5" name="Freeform 111"/>
            <p:cNvSpPr>
              <a:spLocks/>
            </p:cNvSpPr>
            <p:nvPr/>
          </p:nvSpPr>
          <p:spPr bwMode="auto">
            <a:xfrm>
              <a:off x="-544" y="1802"/>
              <a:ext cx="13" cy="26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19" y="15"/>
                </a:cxn>
                <a:cxn ang="0">
                  <a:pos x="13" y="27"/>
                </a:cxn>
                <a:cxn ang="0">
                  <a:pos x="6" y="38"/>
                </a:cxn>
                <a:cxn ang="0">
                  <a:pos x="0" y="50"/>
                </a:cxn>
                <a:cxn ang="0">
                  <a:pos x="0" y="51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3" y="51"/>
                </a:cxn>
                <a:cxn ang="0">
                  <a:pos x="10" y="40"/>
                </a:cxn>
                <a:cxn ang="0">
                  <a:pos x="15" y="27"/>
                </a:cxn>
                <a:cxn ang="0">
                  <a:pos x="22" y="15"/>
                </a:cxn>
                <a:cxn ang="0">
                  <a:pos x="27" y="3"/>
                </a:cxn>
                <a:cxn ang="0">
                  <a:pos x="27" y="2"/>
                </a:cxn>
                <a:cxn ang="0">
                  <a:pos x="26" y="0"/>
                </a:cxn>
                <a:cxn ang="0">
                  <a:pos x="25" y="2"/>
                </a:cxn>
                <a:cxn ang="0">
                  <a:pos x="23" y="3"/>
                </a:cxn>
                <a:cxn ang="0">
                  <a:pos x="23" y="3"/>
                </a:cxn>
              </a:cxnLst>
              <a:rect l="0" t="0" r="r" b="b"/>
              <a:pathLst>
                <a:path w="27" h="52">
                  <a:moveTo>
                    <a:pt x="23" y="3"/>
                  </a:moveTo>
                  <a:lnTo>
                    <a:pt x="19" y="15"/>
                  </a:lnTo>
                  <a:lnTo>
                    <a:pt x="13" y="27"/>
                  </a:lnTo>
                  <a:lnTo>
                    <a:pt x="6" y="38"/>
                  </a:lnTo>
                  <a:lnTo>
                    <a:pt x="0" y="50"/>
                  </a:lnTo>
                  <a:lnTo>
                    <a:pt x="0" y="51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3" y="51"/>
                  </a:lnTo>
                  <a:lnTo>
                    <a:pt x="10" y="40"/>
                  </a:lnTo>
                  <a:lnTo>
                    <a:pt x="15" y="27"/>
                  </a:lnTo>
                  <a:lnTo>
                    <a:pt x="22" y="15"/>
                  </a:lnTo>
                  <a:lnTo>
                    <a:pt x="27" y="3"/>
                  </a:lnTo>
                  <a:lnTo>
                    <a:pt x="27" y="2"/>
                  </a:lnTo>
                  <a:lnTo>
                    <a:pt x="26" y="0"/>
                  </a:lnTo>
                  <a:lnTo>
                    <a:pt x="25" y="2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6" name="Freeform 112"/>
            <p:cNvSpPr>
              <a:spLocks/>
            </p:cNvSpPr>
            <p:nvPr/>
          </p:nvSpPr>
          <p:spPr bwMode="auto">
            <a:xfrm>
              <a:off x="-548" y="1822"/>
              <a:ext cx="50" cy="1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8" y="7"/>
                </a:cxn>
                <a:cxn ang="0">
                  <a:pos x="14" y="8"/>
                </a:cxn>
                <a:cxn ang="0">
                  <a:pos x="20" y="9"/>
                </a:cxn>
                <a:cxn ang="0">
                  <a:pos x="26" y="9"/>
                </a:cxn>
                <a:cxn ang="0">
                  <a:pos x="31" y="10"/>
                </a:cxn>
                <a:cxn ang="0">
                  <a:pos x="37" y="11"/>
                </a:cxn>
                <a:cxn ang="0">
                  <a:pos x="43" y="14"/>
                </a:cxn>
                <a:cxn ang="0">
                  <a:pos x="49" y="15"/>
                </a:cxn>
                <a:cxn ang="0">
                  <a:pos x="55" y="17"/>
                </a:cxn>
                <a:cxn ang="0">
                  <a:pos x="61" y="19"/>
                </a:cxn>
                <a:cxn ang="0">
                  <a:pos x="67" y="22"/>
                </a:cxn>
                <a:cxn ang="0">
                  <a:pos x="73" y="23"/>
                </a:cxn>
                <a:cxn ang="0">
                  <a:pos x="79" y="25"/>
                </a:cxn>
                <a:cxn ang="0">
                  <a:pos x="86" y="27"/>
                </a:cxn>
                <a:cxn ang="0">
                  <a:pos x="91" y="29"/>
                </a:cxn>
                <a:cxn ang="0">
                  <a:pos x="97" y="31"/>
                </a:cxn>
                <a:cxn ang="0">
                  <a:pos x="99" y="30"/>
                </a:cxn>
                <a:cxn ang="0">
                  <a:pos x="102" y="29"/>
                </a:cxn>
                <a:cxn ang="0">
                  <a:pos x="102" y="26"/>
                </a:cxn>
                <a:cxn ang="0">
                  <a:pos x="101" y="25"/>
                </a:cxn>
                <a:cxn ang="0">
                  <a:pos x="95" y="23"/>
                </a:cxn>
                <a:cxn ang="0">
                  <a:pos x="89" y="19"/>
                </a:cxn>
                <a:cxn ang="0">
                  <a:pos x="83" y="17"/>
                </a:cxn>
                <a:cxn ang="0">
                  <a:pos x="78" y="15"/>
                </a:cxn>
                <a:cxn ang="0">
                  <a:pos x="71" y="11"/>
                </a:cxn>
                <a:cxn ang="0">
                  <a:pos x="65" y="9"/>
                </a:cxn>
                <a:cxn ang="0">
                  <a:pos x="59" y="7"/>
                </a:cxn>
                <a:cxn ang="0">
                  <a:pos x="53" y="4"/>
                </a:cxn>
                <a:cxn ang="0">
                  <a:pos x="48" y="2"/>
                </a:cxn>
                <a:cxn ang="0">
                  <a:pos x="41" y="1"/>
                </a:cxn>
                <a:cxn ang="0">
                  <a:pos x="35" y="1"/>
                </a:cxn>
                <a:cxn ang="0">
                  <a:pos x="29" y="0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3" y="7"/>
                </a:cxn>
              </a:cxnLst>
              <a:rect l="0" t="0" r="r" b="b"/>
              <a:pathLst>
                <a:path w="102" h="31">
                  <a:moveTo>
                    <a:pt x="3" y="7"/>
                  </a:moveTo>
                  <a:lnTo>
                    <a:pt x="8" y="7"/>
                  </a:lnTo>
                  <a:lnTo>
                    <a:pt x="14" y="8"/>
                  </a:lnTo>
                  <a:lnTo>
                    <a:pt x="20" y="9"/>
                  </a:lnTo>
                  <a:lnTo>
                    <a:pt x="26" y="9"/>
                  </a:lnTo>
                  <a:lnTo>
                    <a:pt x="31" y="10"/>
                  </a:lnTo>
                  <a:lnTo>
                    <a:pt x="37" y="11"/>
                  </a:lnTo>
                  <a:lnTo>
                    <a:pt x="43" y="14"/>
                  </a:lnTo>
                  <a:lnTo>
                    <a:pt x="49" y="15"/>
                  </a:lnTo>
                  <a:lnTo>
                    <a:pt x="55" y="17"/>
                  </a:lnTo>
                  <a:lnTo>
                    <a:pt x="61" y="19"/>
                  </a:lnTo>
                  <a:lnTo>
                    <a:pt x="67" y="22"/>
                  </a:lnTo>
                  <a:lnTo>
                    <a:pt x="73" y="23"/>
                  </a:lnTo>
                  <a:lnTo>
                    <a:pt x="79" y="25"/>
                  </a:lnTo>
                  <a:lnTo>
                    <a:pt x="86" y="27"/>
                  </a:lnTo>
                  <a:lnTo>
                    <a:pt x="91" y="29"/>
                  </a:lnTo>
                  <a:lnTo>
                    <a:pt x="97" y="31"/>
                  </a:lnTo>
                  <a:lnTo>
                    <a:pt x="99" y="30"/>
                  </a:lnTo>
                  <a:lnTo>
                    <a:pt x="102" y="29"/>
                  </a:lnTo>
                  <a:lnTo>
                    <a:pt x="102" y="26"/>
                  </a:lnTo>
                  <a:lnTo>
                    <a:pt x="101" y="25"/>
                  </a:lnTo>
                  <a:lnTo>
                    <a:pt x="95" y="23"/>
                  </a:lnTo>
                  <a:lnTo>
                    <a:pt x="89" y="19"/>
                  </a:lnTo>
                  <a:lnTo>
                    <a:pt x="83" y="17"/>
                  </a:lnTo>
                  <a:lnTo>
                    <a:pt x="78" y="15"/>
                  </a:lnTo>
                  <a:lnTo>
                    <a:pt x="71" y="11"/>
                  </a:lnTo>
                  <a:lnTo>
                    <a:pt x="65" y="9"/>
                  </a:lnTo>
                  <a:lnTo>
                    <a:pt x="59" y="7"/>
                  </a:lnTo>
                  <a:lnTo>
                    <a:pt x="53" y="4"/>
                  </a:lnTo>
                  <a:lnTo>
                    <a:pt x="48" y="2"/>
                  </a:lnTo>
                  <a:lnTo>
                    <a:pt x="41" y="1"/>
                  </a:lnTo>
                  <a:lnTo>
                    <a:pt x="35" y="1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3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7" name="Freeform 113"/>
            <p:cNvSpPr>
              <a:spLocks/>
            </p:cNvSpPr>
            <p:nvPr/>
          </p:nvSpPr>
          <p:spPr bwMode="auto">
            <a:xfrm>
              <a:off x="-524" y="1805"/>
              <a:ext cx="21" cy="2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12"/>
                </a:cxn>
                <a:cxn ang="0">
                  <a:pos x="10" y="16"/>
                </a:cxn>
                <a:cxn ang="0">
                  <a:pos x="14" y="23"/>
                </a:cxn>
                <a:cxn ang="0">
                  <a:pos x="18" y="29"/>
                </a:cxn>
                <a:cxn ang="0">
                  <a:pos x="23" y="35"/>
                </a:cxn>
                <a:cxn ang="0">
                  <a:pos x="27" y="41"/>
                </a:cxn>
                <a:cxn ang="0">
                  <a:pos x="31" y="47"/>
                </a:cxn>
                <a:cxn ang="0">
                  <a:pos x="35" y="53"/>
                </a:cxn>
                <a:cxn ang="0">
                  <a:pos x="38" y="54"/>
                </a:cxn>
                <a:cxn ang="0">
                  <a:pos x="40" y="53"/>
                </a:cxn>
                <a:cxn ang="0">
                  <a:pos x="41" y="51"/>
                </a:cxn>
                <a:cxn ang="0">
                  <a:pos x="41" y="49"/>
                </a:cxn>
                <a:cxn ang="0">
                  <a:pos x="38" y="42"/>
                </a:cxn>
                <a:cxn ang="0">
                  <a:pos x="33" y="36"/>
                </a:cxn>
                <a:cxn ang="0">
                  <a:pos x="29" y="29"/>
                </a:cxn>
                <a:cxn ang="0">
                  <a:pos x="25" y="23"/>
                </a:cxn>
                <a:cxn ang="0">
                  <a:pos x="19" y="17"/>
                </a:cxn>
                <a:cxn ang="0">
                  <a:pos x="15" y="12"/>
                </a:cxn>
                <a:cxn ang="0">
                  <a:pos x="10" y="6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1" h="54">
                  <a:moveTo>
                    <a:pt x="0" y="6"/>
                  </a:moveTo>
                  <a:lnTo>
                    <a:pt x="4" y="12"/>
                  </a:lnTo>
                  <a:lnTo>
                    <a:pt x="10" y="16"/>
                  </a:lnTo>
                  <a:lnTo>
                    <a:pt x="14" y="23"/>
                  </a:lnTo>
                  <a:lnTo>
                    <a:pt x="18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1" y="47"/>
                  </a:lnTo>
                  <a:lnTo>
                    <a:pt x="35" y="53"/>
                  </a:lnTo>
                  <a:lnTo>
                    <a:pt x="38" y="54"/>
                  </a:lnTo>
                  <a:lnTo>
                    <a:pt x="40" y="53"/>
                  </a:lnTo>
                  <a:lnTo>
                    <a:pt x="41" y="51"/>
                  </a:lnTo>
                  <a:lnTo>
                    <a:pt x="41" y="49"/>
                  </a:lnTo>
                  <a:lnTo>
                    <a:pt x="38" y="42"/>
                  </a:lnTo>
                  <a:lnTo>
                    <a:pt x="33" y="36"/>
                  </a:lnTo>
                  <a:lnTo>
                    <a:pt x="29" y="29"/>
                  </a:lnTo>
                  <a:lnTo>
                    <a:pt x="25" y="23"/>
                  </a:lnTo>
                  <a:lnTo>
                    <a:pt x="19" y="17"/>
                  </a:lnTo>
                  <a:lnTo>
                    <a:pt x="15" y="12"/>
                  </a:lnTo>
                  <a:lnTo>
                    <a:pt x="10" y="6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8" name="Freeform 114"/>
            <p:cNvSpPr>
              <a:spLocks/>
            </p:cNvSpPr>
            <p:nvPr/>
          </p:nvSpPr>
          <p:spPr bwMode="auto">
            <a:xfrm>
              <a:off x="-692" y="1801"/>
              <a:ext cx="214" cy="620"/>
            </a:xfrm>
            <a:custGeom>
              <a:avLst/>
              <a:gdLst/>
              <a:ahLst/>
              <a:cxnLst>
                <a:cxn ang="0">
                  <a:pos x="356" y="34"/>
                </a:cxn>
                <a:cxn ang="0">
                  <a:pos x="396" y="79"/>
                </a:cxn>
                <a:cxn ang="0">
                  <a:pos x="416" y="135"/>
                </a:cxn>
                <a:cxn ang="0">
                  <a:pos x="407" y="210"/>
                </a:cxn>
                <a:cxn ang="0">
                  <a:pos x="372" y="282"/>
                </a:cxn>
                <a:cxn ang="0">
                  <a:pos x="330" y="345"/>
                </a:cxn>
                <a:cxn ang="0">
                  <a:pos x="281" y="402"/>
                </a:cxn>
                <a:cxn ang="0">
                  <a:pos x="230" y="458"/>
                </a:cxn>
                <a:cxn ang="0">
                  <a:pos x="181" y="513"/>
                </a:cxn>
                <a:cxn ang="0">
                  <a:pos x="133" y="568"/>
                </a:cxn>
                <a:cxn ang="0">
                  <a:pos x="89" y="626"/>
                </a:cxn>
                <a:cxn ang="0">
                  <a:pos x="52" y="680"/>
                </a:cxn>
                <a:cxn ang="0">
                  <a:pos x="21" y="736"/>
                </a:cxn>
                <a:cxn ang="0">
                  <a:pos x="1" y="797"/>
                </a:cxn>
                <a:cxn ang="0">
                  <a:pos x="3" y="857"/>
                </a:cxn>
                <a:cxn ang="0">
                  <a:pos x="23" y="915"/>
                </a:cxn>
                <a:cxn ang="0">
                  <a:pos x="58" y="964"/>
                </a:cxn>
                <a:cxn ang="0">
                  <a:pos x="97" y="1009"/>
                </a:cxn>
                <a:cxn ang="0">
                  <a:pos x="134" y="1057"/>
                </a:cxn>
                <a:cxn ang="0">
                  <a:pos x="159" y="1121"/>
                </a:cxn>
                <a:cxn ang="0">
                  <a:pos x="156" y="1169"/>
                </a:cxn>
                <a:cxn ang="0">
                  <a:pos x="142" y="1204"/>
                </a:cxn>
                <a:cxn ang="0">
                  <a:pos x="121" y="1234"/>
                </a:cxn>
                <a:cxn ang="0">
                  <a:pos x="124" y="1240"/>
                </a:cxn>
                <a:cxn ang="0">
                  <a:pos x="148" y="1209"/>
                </a:cxn>
                <a:cxn ang="0">
                  <a:pos x="169" y="1158"/>
                </a:cxn>
                <a:cxn ang="0">
                  <a:pos x="170" y="1103"/>
                </a:cxn>
                <a:cxn ang="0">
                  <a:pos x="145" y="1048"/>
                </a:cxn>
                <a:cxn ang="0">
                  <a:pos x="107" y="1001"/>
                </a:cxn>
                <a:cxn ang="0">
                  <a:pos x="66" y="956"/>
                </a:cxn>
                <a:cxn ang="0">
                  <a:pos x="27" y="902"/>
                </a:cxn>
                <a:cxn ang="0">
                  <a:pos x="7" y="839"/>
                </a:cxn>
                <a:cxn ang="0">
                  <a:pos x="15" y="762"/>
                </a:cxn>
                <a:cxn ang="0">
                  <a:pos x="50" y="688"/>
                </a:cxn>
                <a:cxn ang="0">
                  <a:pos x="96" y="621"/>
                </a:cxn>
                <a:cxn ang="0">
                  <a:pos x="141" y="564"/>
                </a:cxn>
                <a:cxn ang="0">
                  <a:pos x="189" y="509"/>
                </a:cxn>
                <a:cxn ang="0">
                  <a:pos x="238" y="455"/>
                </a:cxn>
                <a:cxn ang="0">
                  <a:pos x="287" y="406"/>
                </a:cxn>
                <a:cxn ang="0">
                  <a:pos x="333" y="354"/>
                </a:cxn>
                <a:cxn ang="0">
                  <a:pos x="374" y="300"/>
                </a:cxn>
                <a:cxn ang="0">
                  <a:pos x="406" y="239"/>
                </a:cxn>
                <a:cxn ang="0">
                  <a:pos x="427" y="177"/>
                </a:cxn>
                <a:cxn ang="0">
                  <a:pos x="427" y="121"/>
                </a:cxn>
                <a:cxn ang="0">
                  <a:pos x="407" y="71"/>
                </a:cxn>
                <a:cxn ang="0">
                  <a:pos x="378" y="36"/>
                </a:cxn>
                <a:cxn ang="0">
                  <a:pos x="358" y="20"/>
                </a:cxn>
                <a:cxn ang="0">
                  <a:pos x="337" y="5"/>
                </a:cxn>
                <a:cxn ang="0">
                  <a:pos x="325" y="1"/>
                </a:cxn>
                <a:cxn ang="0">
                  <a:pos x="325" y="7"/>
                </a:cxn>
              </a:cxnLst>
              <a:rect l="0" t="0" r="r" b="b"/>
              <a:pathLst>
                <a:path w="429" h="1240">
                  <a:moveTo>
                    <a:pt x="325" y="7"/>
                  </a:moveTo>
                  <a:lnTo>
                    <a:pt x="340" y="20"/>
                  </a:lnTo>
                  <a:lnTo>
                    <a:pt x="356" y="34"/>
                  </a:lnTo>
                  <a:lnTo>
                    <a:pt x="370" y="48"/>
                  </a:lnTo>
                  <a:lnTo>
                    <a:pt x="384" y="62"/>
                  </a:lnTo>
                  <a:lnTo>
                    <a:pt x="396" y="79"/>
                  </a:lnTo>
                  <a:lnTo>
                    <a:pt x="405" y="96"/>
                  </a:lnTo>
                  <a:lnTo>
                    <a:pt x="412" y="114"/>
                  </a:lnTo>
                  <a:lnTo>
                    <a:pt x="416" y="135"/>
                  </a:lnTo>
                  <a:lnTo>
                    <a:pt x="417" y="160"/>
                  </a:lnTo>
                  <a:lnTo>
                    <a:pt x="414" y="185"/>
                  </a:lnTo>
                  <a:lnTo>
                    <a:pt x="407" y="210"/>
                  </a:lnTo>
                  <a:lnTo>
                    <a:pt x="397" y="235"/>
                  </a:lnTo>
                  <a:lnTo>
                    <a:pt x="385" y="259"/>
                  </a:lnTo>
                  <a:lnTo>
                    <a:pt x="372" y="282"/>
                  </a:lnTo>
                  <a:lnTo>
                    <a:pt x="359" y="304"/>
                  </a:lnTo>
                  <a:lnTo>
                    <a:pt x="345" y="325"/>
                  </a:lnTo>
                  <a:lnTo>
                    <a:pt x="330" y="345"/>
                  </a:lnTo>
                  <a:lnTo>
                    <a:pt x="315" y="364"/>
                  </a:lnTo>
                  <a:lnTo>
                    <a:pt x="299" y="384"/>
                  </a:lnTo>
                  <a:lnTo>
                    <a:pt x="281" y="402"/>
                  </a:lnTo>
                  <a:lnTo>
                    <a:pt x="264" y="421"/>
                  </a:lnTo>
                  <a:lnTo>
                    <a:pt x="247" y="439"/>
                  </a:lnTo>
                  <a:lnTo>
                    <a:pt x="230" y="458"/>
                  </a:lnTo>
                  <a:lnTo>
                    <a:pt x="213" y="476"/>
                  </a:lnTo>
                  <a:lnTo>
                    <a:pt x="197" y="494"/>
                  </a:lnTo>
                  <a:lnTo>
                    <a:pt x="181" y="513"/>
                  </a:lnTo>
                  <a:lnTo>
                    <a:pt x="165" y="531"/>
                  </a:lnTo>
                  <a:lnTo>
                    <a:pt x="149" y="549"/>
                  </a:lnTo>
                  <a:lnTo>
                    <a:pt x="133" y="568"/>
                  </a:lnTo>
                  <a:lnTo>
                    <a:pt x="118" y="587"/>
                  </a:lnTo>
                  <a:lnTo>
                    <a:pt x="103" y="606"/>
                  </a:lnTo>
                  <a:lnTo>
                    <a:pt x="89" y="626"/>
                  </a:lnTo>
                  <a:lnTo>
                    <a:pt x="76" y="643"/>
                  </a:lnTo>
                  <a:lnTo>
                    <a:pt x="64" y="661"/>
                  </a:lnTo>
                  <a:lnTo>
                    <a:pt x="52" y="680"/>
                  </a:lnTo>
                  <a:lnTo>
                    <a:pt x="41" y="698"/>
                  </a:lnTo>
                  <a:lnTo>
                    <a:pt x="30" y="718"/>
                  </a:lnTo>
                  <a:lnTo>
                    <a:pt x="21" y="736"/>
                  </a:lnTo>
                  <a:lnTo>
                    <a:pt x="13" y="757"/>
                  </a:lnTo>
                  <a:lnTo>
                    <a:pt x="6" y="778"/>
                  </a:lnTo>
                  <a:lnTo>
                    <a:pt x="1" y="797"/>
                  </a:lnTo>
                  <a:lnTo>
                    <a:pt x="0" y="818"/>
                  </a:lnTo>
                  <a:lnTo>
                    <a:pt x="0" y="838"/>
                  </a:lnTo>
                  <a:lnTo>
                    <a:pt x="3" y="857"/>
                  </a:lnTo>
                  <a:lnTo>
                    <a:pt x="8" y="877"/>
                  </a:lnTo>
                  <a:lnTo>
                    <a:pt x="14" y="896"/>
                  </a:lnTo>
                  <a:lnTo>
                    <a:pt x="23" y="915"/>
                  </a:lnTo>
                  <a:lnTo>
                    <a:pt x="34" y="932"/>
                  </a:lnTo>
                  <a:lnTo>
                    <a:pt x="45" y="948"/>
                  </a:lnTo>
                  <a:lnTo>
                    <a:pt x="58" y="964"/>
                  </a:lnTo>
                  <a:lnTo>
                    <a:pt x="71" y="979"/>
                  </a:lnTo>
                  <a:lnTo>
                    <a:pt x="84" y="994"/>
                  </a:lnTo>
                  <a:lnTo>
                    <a:pt x="97" y="1009"/>
                  </a:lnTo>
                  <a:lnTo>
                    <a:pt x="110" y="1024"/>
                  </a:lnTo>
                  <a:lnTo>
                    <a:pt x="122" y="1039"/>
                  </a:lnTo>
                  <a:lnTo>
                    <a:pt x="134" y="1057"/>
                  </a:lnTo>
                  <a:lnTo>
                    <a:pt x="145" y="1077"/>
                  </a:lnTo>
                  <a:lnTo>
                    <a:pt x="155" y="1099"/>
                  </a:lnTo>
                  <a:lnTo>
                    <a:pt x="159" y="1121"/>
                  </a:lnTo>
                  <a:lnTo>
                    <a:pt x="160" y="1145"/>
                  </a:lnTo>
                  <a:lnTo>
                    <a:pt x="159" y="1158"/>
                  </a:lnTo>
                  <a:lnTo>
                    <a:pt x="156" y="1169"/>
                  </a:lnTo>
                  <a:lnTo>
                    <a:pt x="152" y="1181"/>
                  </a:lnTo>
                  <a:lnTo>
                    <a:pt x="148" y="1192"/>
                  </a:lnTo>
                  <a:lnTo>
                    <a:pt x="142" y="1204"/>
                  </a:lnTo>
                  <a:lnTo>
                    <a:pt x="136" y="1214"/>
                  </a:lnTo>
                  <a:lnTo>
                    <a:pt x="129" y="1225"/>
                  </a:lnTo>
                  <a:lnTo>
                    <a:pt x="121" y="1234"/>
                  </a:lnTo>
                  <a:lnTo>
                    <a:pt x="120" y="1237"/>
                  </a:lnTo>
                  <a:lnTo>
                    <a:pt x="121" y="1240"/>
                  </a:lnTo>
                  <a:lnTo>
                    <a:pt x="124" y="1240"/>
                  </a:lnTo>
                  <a:lnTo>
                    <a:pt x="126" y="1239"/>
                  </a:lnTo>
                  <a:lnTo>
                    <a:pt x="137" y="1224"/>
                  </a:lnTo>
                  <a:lnTo>
                    <a:pt x="148" y="1209"/>
                  </a:lnTo>
                  <a:lnTo>
                    <a:pt x="157" y="1192"/>
                  </a:lnTo>
                  <a:lnTo>
                    <a:pt x="164" y="1175"/>
                  </a:lnTo>
                  <a:lnTo>
                    <a:pt x="169" y="1158"/>
                  </a:lnTo>
                  <a:lnTo>
                    <a:pt x="172" y="1139"/>
                  </a:lnTo>
                  <a:lnTo>
                    <a:pt x="172" y="1121"/>
                  </a:lnTo>
                  <a:lnTo>
                    <a:pt x="170" y="1103"/>
                  </a:lnTo>
                  <a:lnTo>
                    <a:pt x="164" y="1084"/>
                  </a:lnTo>
                  <a:lnTo>
                    <a:pt x="156" y="1066"/>
                  </a:lnTo>
                  <a:lnTo>
                    <a:pt x="145" y="1048"/>
                  </a:lnTo>
                  <a:lnTo>
                    <a:pt x="134" y="1032"/>
                  </a:lnTo>
                  <a:lnTo>
                    <a:pt x="121" y="1016"/>
                  </a:lnTo>
                  <a:lnTo>
                    <a:pt x="107" y="1001"/>
                  </a:lnTo>
                  <a:lnTo>
                    <a:pt x="95" y="987"/>
                  </a:lnTo>
                  <a:lnTo>
                    <a:pt x="82" y="974"/>
                  </a:lnTo>
                  <a:lnTo>
                    <a:pt x="66" y="956"/>
                  </a:lnTo>
                  <a:lnTo>
                    <a:pt x="52" y="939"/>
                  </a:lnTo>
                  <a:lnTo>
                    <a:pt x="38" y="921"/>
                  </a:lnTo>
                  <a:lnTo>
                    <a:pt x="27" y="902"/>
                  </a:lnTo>
                  <a:lnTo>
                    <a:pt x="18" y="881"/>
                  </a:lnTo>
                  <a:lnTo>
                    <a:pt x="12" y="861"/>
                  </a:lnTo>
                  <a:lnTo>
                    <a:pt x="7" y="839"/>
                  </a:lnTo>
                  <a:lnTo>
                    <a:pt x="6" y="815"/>
                  </a:lnTo>
                  <a:lnTo>
                    <a:pt x="8" y="788"/>
                  </a:lnTo>
                  <a:lnTo>
                    <a:pt x="15" y="762"/>
                  </a:lnTo>
                  <a:lnTo>
                    <a:pt x="25" y="736"/>
                  </a:lnTo>
                  <a:lnTo>
                    <a:pt x="36" y="712"/>
                  </a:lnTo>
                  <a:lnTo>
                    <a:pt x="50" y="688"/>
                  </a:lnTo>
                  <a:lnTo>
                    <a:pt x="65" y="665"/>
                  </a:lnTo>
                  <a:lnTo>
                    <a:pt x="81" y="643"/>
                  </a:lnTo>
                  <a:lnTo>
                    <a:pt x="96" y="621"/>
                  </a:lnTo>
                  <a:lnTo>
                    <a:pt x="111" y="602"/>
                  </a:lnTo>
                  <a:lnTo>
                    <a:pt x="126" y="582"/>
                  </a:lnTo>
                  <a:lnTo>
                    <a:pt x="141" y="564"/>
                  </a:lnTo>
                  <a:lnTo>
                    <a:pt x="157" y="545"/>
                  </a:lnTo>
                  <a:lnTo>
                    <a:pt x="173" y="528"/>
                  </a:lnTo>
                  <a:lnTo>
                    <a:pt x="189" y="509"/>
                  </a:lnTo>
                  <a:lnTo>
                    <a:pt x="205" y="491"/>
                  </a:lnTo>
                  <a:lnTo>
                    <a:pt x="222" y="473"/>
                  </a:lnTo>
                  <a:lnTo>
                    <a:pt x="238" y="455"/>
                  </a:lnTo>
                  <a:lnTo>
                    <a:pt x="254" y="439"/>
                  </a:lnTo>
                  <a:lnTo>
                    <a:pt x="270" y="422"/>
                  </a:lnTo>
                  <a:lnTo>
                    <a:pt x="287" y="406"/>
                  </a:lnTo>
                  <a:lnTo>
                    <a:pt x="302" y="388"/>
                  </a:lnTo>
                  <a:lnTo>
                    <a:pt x="318" y="371"/>
                  </a:lnTo>
                  <a:lnTo>
                    <a:pt x="333" y="354"/>
                  </a:lnTo>
                  <a:lnTo>
                    <a:pt x="348" y="335"/>
                  </a:lnTo>
                  <a:lnTo>
                    <a:pt x="361" y="318"/>
                  </a:lnTo>
                  <a:lnTo>
                    <a:pt x="374" y="300"/>
                  </a:lnTo>
                  <a:lnTo>
                    <a:pt x="385" y="280"/>
                  </a:lnTo>
                  <a:lnTo>
                    <a:pt x="396" y="259"/>
                  </a:lnTo>
                  <a:lnTo>
                    <a:pt x="406" y="239"/>
                  </a:lnTo>
                  <a:lnTo>
                    <a:pt x="414" y="218"/>
                  </a:lnTo>
                  <a:lnTo>
                    <a:pt x="421" y="197"/>
                  </a:lnTo>
                  <a:lnTo>
                    <a:pt x="427" y="177"/>
                  </a:lnTo>
                  <a:lnTo>
                    <a:pt x="429" y="158"/>
                  </a:lnTo>
                  <a:lnTo>
                    <a:pt x="429" y="140"/>
                  </a:lnTo>
                  <a:lnTo>
                    <a:pt x="427" y="121"/>
                  </a:lnTo>
                  <a:lnTo>
                    <a:pt x="423" y="104"/>
                  </a:lnTo>
                  <a:lnTo>
                    <a:pt x="416" y="87"/>
                  </a:lnTo>
                  <a:lnTo>
                    <a:pt x="407" y="71"/>
                  </a:lnTo>
                  <a:lnTo>
                    <a:pt x="397" y="56"/>
                  </a:lnTo>
                  <a:lnTo>
                    <a:pt x="384" y="42"/>
                  </a:lnTo>
                  <a:lnTo>
                    <a:pt x="378" y="36"/>
                  </a:lnTo>
                  <a:lnTo>
                    <a:pt x="371" y="30"/>
                  </a:lnTo>
                  <a:lnTo>
                    <a:pt x="364" y="24"/>
                  </a:lnTo>
                  <a:lnTo>
                    <a:pt x="358" y="20"/>
                  </a:lnTo>
                  <a:lnTo>
                    <a:pt x="351" y="15"/>
                  </a:lnTo>
                  <a:lnTo>
                    <a:pt x="344" y="10"/>
                  </a:lnTo>
                  <a:lnTo>
                    <a:pt x="337" y="5"/>
                  </a:lnTo>
                  <a:lnTo>
                    <a:pt x="330" y="0"/>
                  </a:lnTo>
                  <a:lnTo>
                    <a:pt x="328" y="0"/>
                  </a:lnTo>
                  <a:lnTo>
                    <a:pt x="325" y="1"/>
                  </a:lnTo>
                  <a:lnTo>
                    <a:pt x="324" y="5"/>
                  </a:lnTo>
                  <a:lnTo>
                    <a:pt x="325" y="7"/>
                  </a:lnTo>
                  <a:lnTo>
                    <a:pt x="32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39" name="Freeform 115"/>
            <p:cNvSpPr>
              <a:spLocks/>
            </p:cNvSpPr>
            <p:nvPr/>
          </p:nvSpPr>
          <p:spPr bwMode="auto">
            <a:xfrm>
              <a:off x="-577" y="1805"/>
              <a:ext cx="37" cy="11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2" y="10"/>
                </a:cxn>
                <a:cxn ang="0">
                  <a:pos x="53" y="20"/>
                </a:cxn>
                <a:cxn ang="0">
                  <a:pos x="44" y="30"/>
                </a:cxn>
                <a:cxn ang="0">
                  <a:pos x="35" y="41"/>
                </a:cxn>
                <a:cxn ang="0">
                  <a:pos x="29" y="52"/>
                </a:cxn>
                <a:cxn ang="0">
                  <a:pos x="25" y="65"/>
                </a:cxn>
                <a:cxn ang="0">
                  <a:pos x="25" y="78"/>
                </a:cxn>
                <a:cxn ang="0">
                  <a:pos x="29" y="91"/>
                </a:cxn>
                <a:cxn ang="0">
                  <a:pos x="37" y="107"/>
                </a:cxn>
                <a:cxn ang="0">
                  <a:pos x="45" y="122"/>
                </a:cxn>
                <a:cxn ang="0">
                  <a:pos x="53" y="139"/>
                </a:cxn>
                <a:cxn ang="0">
                  <a:pos x="56" y="156"/>
                </a:cxn>
                <a:cxn ang="0">
                  <a:pos x="56" y="169"/>
                </a:cxn>
                <a:cxn ang="0">
                  <a:pos x="54" y="180"/>
                </a:cxn>
                <a:cxn ang="0">
                  <a:pos x="49" y="190"/>
                </a:cxn>
                <a:cxn ang="0">
                  <a:pos x="42" y="198"/>
                </a:cxn>
                <a:cxn ang="0">
                  <a:pos x="33" y="207"/>
                </a:cxn>
                <a:cxn ang="0">
                  <a:pos x="23" y="212"/>
                </a:cxn>
                <a:cxn ang="0">
                  <a:pos x="12" y="218"/>
                </a:cxn>
                <a:cxn ang="0">
                  <a:pos x="1" y="222"/>
                </a:cxn>
                <a:cxn ang="0">
                  <a:pos x="0" y="223"/>
                </a:cxn>
                <a:cxn ang="0">
                  <a:pos x="0" y="224"/>
                </a:cxn>
                <a:cxn ang="0">
                  <a:pos x="0" y="225"/>
                </a:cxn>
                <a:cxn ang="0">
                  <a:pos x="1" y="225"/>
                </a:cxn>
                <a:cxn ang="0">
                  <a:pos x="12" y="222"/>
                </a:cxn>
                <a:cxn ang="0">
                  <a:pos x="24" y="217"/>
                </a:cxn>
                <a:cxn ang="0">
                  <a:pos x="34" y="211"/>
                </a:cxn>
                <a:cxn ang="0">
                  <a:pos x="44" y="203"/>
                </a:cxn>
                <a:cxn ang="0">
                  <a:pos x="52" y="194"/>
                </a:cxn>
                <a:cxn ang="0">
                  <a:pos x="57" y="183"/>
                </a:cxn>
                <a:cxn ang="0">
                  <a:pos x="60" y="172"/>
                </a:cxn>
                <a:cxn ang="0">
                  <a:pos x="61" y="159"/>
                </a:cxn>
                <a:cxn ang="0">
                  <a:pos x="57" y="141"/>
                </a:cxn>
                <a:cxn ang="0">
                  <a:pos x="52" y="125"/>
                </a:cxn>
                <a:cxn ang="0">
                  <a:pos x="44" y="110"/>
                </a:cxn>
                <a:cxn ang="0">
                  <a:pos x="34" y="95"/>
                </a:cxn>
                <a:cxn ang="0">
                  <a:pos x="29" y="81"/>
                </a:cxn>
                <a:cxn ang="0">
                  <a:pos x="27" y="68"/>
                </a:cxn>
                <a:cxn ang="0">
                  <a:pos x="31" y="56"/>
                </a:cxn>
                <a:cxn ang="0">
                  <a:pos x="37" y="43"/>
                </a:cxn>
                <a:cxn ang="0">
                  <a:pos x="45" y="33"/>
                </a:cxn>
                <a:cxn ang="0">
                  <a:pos x="55" y="21"/>
                </a:cxn>
                <a:cxn ang="0">
                  <a:pos x="64" y="12"/>
                </a:cxn>
                <a:cxn ang="0">
                  <a:pos x="74" y="3"/>
                </a:cxn>
                <a:cxn ang="0">
                  <a:pos x="75" y="2"/>
                </a:cxn>
                <a:cxn ang="0">
                  <a:pos x="75" y="0"/>
                </a:cxn>
                <a:cxn ang="0">
                  <a:pos x="72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75" h="225">
                  <a:moveTo>
                    <a:pt x="71" y="0"/>
                  </a:moveTo>
                  <a:lnTo>
                    <a:pt x="62" y="10"/>
                  </a:lnTo>
                  <a:lnTo>
                    <a:pt x="53" y="20"/>
                  </a:lnTo>
                  <a:lnTo>
                    <a:pt x="44" y="30"/>
                  </a:lnTo>
                  <a:lnTo>
                    <a:pt x="35" y="41"/>
                  </a:lnTo>
                  <a:lnTo>
                    <a:pt x="29" y="52"/>
                  </a:lnTo>
                  <a:lnTo>
                    <a:pt x="25" y="65"/>
                  </a:lnTo>
                  <a:lnTo>
                    <a:pt x="25" y="78"/>
                  </a:lnTo>
                  <a:lnTo>
                    <a:pt x="29" y="91"/>
                  </a:lnTo>
                  <a:lnTo>
                    <a:pt x="37" y="107"/>
                  </a:lnTo>
                  <a:lnTo>
                    <a:pt x="45" y="122"/>
                  </a:lnTo>
                  <a:lnTo>
                    <a:pt x="53" y="139"/>
                  </a:lnTo>
                  <a:lnTo>
                    <a:pt x="56" y="156"/>
                  </a:lnTo>
                  <a:lnTo>
                    <a:pt x="56" y="169"/>
                  </a:lnTo>
                  <a:lnTo>
                    <a:pt x="54" y="180"/>
                  </a:lnTo>
                  <a:lnTo>
                    <a:pt x="49" y="190"/>
                  </a:lnTo>
                  <a:lnTo>
                    <a:pt x="42" y="198"/>
                  </a:lnTo>
                  <a:lnTo>
                    <a:pt x="33" y="207"/>
                  </a:lnTo>
                  <a:lnTo>
                    <a:pt x="23" y="212"/>
                  </a:lnTo>
                  <a:lnTo>
                    <a:pt x="12" y="218"/>
                  </a:lnTo>
                  <a:lnTo>
                    <a:pt x="1" y="222"/>
                  </a:lnTo>
                  <a:lnTo>
                    <a:pt x="0" y="223"/>
                  </a:lnTo>
                  <a:lnTo>
                    <a:pt x="0" y="224"/>
                  </a:lnTo>
                  <a:lnTo>
                    <a:pt x="0" y="225"/>
                  </a:lnTo>
                  <a:lnTo>
                    <a:pt x="1" y="225"/>
                  </a:lnTo>
                  <a:lnTo>
                    <a:pt x="12" y="222"/>
                  </a:lnTo>
                  <a:lnTo>
                    <a:pt x="24" y="217"/>
                  </a:lnTo>
                  <a:lnTo>
                    <a:pt x="34" y="211"/>
                  </a:lnTo>
                  <a:lnTo>
                    <a:pt x="44" y="203"/>
                  </a:lnTo>
                  <a:lnTo>
                    <a:pt x="52" y="194"/>
                  </a:lnTo>
                  <a:lnTo>
                    <a:pt x="57" y="183"/>
                  </a:lnTo>
                  <a:lnTo>
                    <a:pt x="60" y="172"/>
                  </a:lnTo>
                  <a:lnTo>
                    <a:pt x="61" y="159"/>
                  </a:lnTo>
                  <a:lnTo>
                    <a:pt x="57" y="141"/>
                  </a:lnTo>
                  <a:lnTo>
                    <a:pt x="52" y="125"/>
                  </a:lnTo>
                  <a:lnTo>
                    <a:pt x="44" y="110"/>
                  </a:lnTo>
                  <a:lnTo>
                    <a:pt x="34" y="95"/>
                  </a:lnTo>
                  <a:lnTo>
                    <a:pt x="29" y="81"/>
                  </a:lnTo>
                  <a:lnTo>
                    <a:pt x="27" y="68"/>
                  </a:lnTo>
                  <a:lnTo>
                    <a:pt x="31" y="56"/>
                  </a:lnTo>
                  <a:lnTo>
                    <a:pt x="37" y="43"/>
                  </a:lnTo>
                  <a:lnTo>
                    <a:pt x="45" y="33"/>
                  </a:lnTo>
                  <a:lnTo>
                    <a:pt x="55" y="21"/>
                  </a:lnTo>
                  <a:lnTo>
                    <a:pt x="64" y="12"/>
                  </a:lnTo>
                  <a:lnTo>
                    <a:pt x="74" y="3"/>
                  </a:lnTo>
                  <a:lnTo>
                    <a:pt x="75" y="2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0" name="Freeform 116"/>
            <p:cNvSpPr>
              <a:spLocks/>
            </p:cNvSpPr>
            <p:nvPr/>
          </p:nvSpPr>
          <p:spPr bwMode="auto">
            <a:xfrm>
              <a:off x="-626" y="1289"/>
              <a:ext cx="23" cy="23"/>
            </a:xfrm>
            <a:custGeom>
              <a:avLst/>
              <a:gdLst/>
              <a:ahLst/>
              <a:cxnLst>
                <a:cxn ang="0">
                  <a:pos x="45" y="23"/>
                </a:cxn>
                <a:cxn ang="0">
                  <a:pos x="43" y="33"/>
                </a:cxn>
                <a:cxn ang="0">
                  <a:pos x="38" y="39"/>
                </a:cxn>
                <a:cxn ang="0">
                  <a:pos x="31" y="44"/>
                </a:cxn>
                <a:cxn ang="0">
                  <a:pos x="22" y="45"/>
                </a:cxn>
                <a:cxn ang="0">
                  <a:pos x="13" y="44"/>
                </a:cxn>
                <a:cxn ang="0">
                  <a:pos x="6" y="39"/>
                </a:cxn>
                <a:cxn ang="0">
                  <a:pos x="1" y="33"/>
                </a:cxn>
                <a:cxn ang="0">
                  <a:pos x="0" y="23"/>
                </a:cxn>
                <a:cxn ang="0">
                  <a:pos x="1" y="14"/>
                </a:cxn>
                <a:cxn ang="0">
                  <a:pos x="6" y="7"/>
                </a:cxn>
                <a:cxn ang="0">
                  <a:pos x="13" y="3"/>
                </a:cxn>
                <a:cxn ang="0">
                  <a:pos x="22" y="0"/>
                </a:cxn>
                <a:cxn ang="0">
                  <a:pos x="31" y="3"/>
                </a:cxn>
                <a:cxn ang="0">
                  <a:pos x="38" y="7"/>
                </a:cxn>
                <a:cxn ang="0">
                  <a:pos x="43" y="14"/>
                </a:cxn>
                <a:cxn ang="0">
                  <a:pos x="45" y="23"/>
                </a:cxn>
              </a:cxnLst>
              <a:rect l="0" t="0" r="r" b="b"/>
              <a:pathLst>
                <a:path w="45" h="45">
                  <a:moveTo>
                    <a:pt x="45" y="23"/>
                  </a:moveTo>
                  <a:lnTo>
                    <a:pt x="43" y="33"/>
                  </a:lnTo>
                  <a:lnTo>
                    <a:pt x="38" y="39"/>
                  </a:lnTo>
                  <a:lnTo>
                    <a:pt x="31" y="44"/>
                  </a:lnTo>
                  <a:lnTo>
                    <a:pt x="22" y="45"/>
                  </a:lnTo>
                  <a:lnTo>
                    <a:pt x="13" y="44"/>
                  </a:lnTo>
                  <a:lnTo>
                    <a:pt x="6" y="39"/>
                  </a:lnTo>
                  <a:lnTo>
                    <a:pt x="1" y="33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6" y="7"/>
                  </a:lnTo>
                  <a:lnTo>
                    <a:pt x="13" y="3"/>
                  </a:lnTo>
                  <a:lnTo>
                    <a:pt x="22" y="0"/>
                  </a:lnTo>
                  <a:lnTo>
                    <a:pt x="31" y="3"/>
                  </a:lnTo>
                  <a:lnTo>
                    <a:pt x="38" y="7"/>
                  </a:lnTo>
                  <a:lnTo>
                    <a:pt x="43" y="14"/>
                  </a:lnTo>
                  <a:lnTo>
                    <a:pt x="45" y="23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1" name="Freeform 117"/>
            <p:cNvSpPr>
              <a:spLocks/>
            </p:cNvSpPr>
            <p:nvPr/>
          </p:nvSpPr>
          <p:spPr bwMode="auto">
            <a:xfrm>
              <a:off x="-693" y="1210"/>
              <a:ext cx="15" cy="15"/>
            </a:xfrm>
            <a:custGeom>
              <a:avLst/>
              <a:gdLst/>
              <a:ahLst/>
              <a:cxnLst>
                <a:cxn ang="0">
                  <a:pos x="31" y="15"/>
                </a:cxn>
                <a:cxn ang="0">
                  <a:pos x="30" y="21"/>
                </a:cxn>
                <a:cxn ang="0">
                  <a:pos x="27" y="26"/>
                </a:cxn>
                <a:cxn ang="0">
                  <a:pos x="22" y="29"/>
                </a:cxn>
                <a:cxn ang="0">
                  <a:pos x="15" y="30"/>
                </a:cxn>
                <a:cxn ang="0">
                  <a:pos x="9" y="29"/>
                </a:cxn>
                <a:cxn ang="0">
                  <a:pos x="5" y="26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5" y="5"/>
                </a:cxn>
                <a:cxn ang="0">
                  <a:pos x="9" y="1"/>
                </a:cxn>
                <a:cxn ang="0">
                  <a:pos x="15" y="0"/>
                </a:cxn>
                <a:cxn ang="0">
                  <a:pos x="22" y="1"/>
                </a:cxn>
                <a:cxn ang="0">
                  <a:pos x="27" y="5"/>
                </a:cxn>
                <a:cxn ang="0">
                  <a:pos x="30" y="10"/>
                </a:cxn>
                <a:cxn ang="0">
                  <a:pos x="31" y="15"/>
                </a:cxn>
              </a:cxnLst>
              <a:rect l="0" t="0" r="r" b="b"/>
              <a:pathLst>
                <a:path w="31" h="30">
                  <a:moveTo>
                    <a:pt x="31" y="15"/>
                  </a:moveTo>
                  <a:lnTo>
                    <a:pt x="30" y="21"/>
                  </a:lnTo>
                  <a:lnTo>
                    <a:pt x="27" y="26"/>
                  </a:lnTo>
                  <a:lnTo>
                    <a:pt x="22" y="29"/>
                  </a:lnTo>
                  <a:lnTo>
                    <a:pt x="15" y="30"/>
                  </a:lnTo>
                  <a:lnTo>
                    <a:pt x="9" y="29"/>
                  </a:lnTo>
                  <a:lnTo>
                    <a:pt x="5" y="26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2" y="1"/>
                  </a:lnTo>
                  <a:lnTo>
                    <a:pt x="27" y="5"/>
                  </a:lnTo>
                  <a:lnTo>
                    <a:pt x="30" y="10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2" name="Freeform 118"/>
            <p:cNvSpPr>
              <a:spLocks/>
            </p:cNvSpPr>
            <p:nvPr/>
          </p:nvSpPr>
          <p:spPr bwMode="auto">
            <a:xfrm>
              <a:off x="-925" y="1766"/>
              <a:ext cx="16" cy="15"/>
            </a:xfrm>
            <a:custGeom>
              <a:avLst/>
              <a:gdLst/>
              <a:ahLst/>
              <a:cxnLst>
                <a:cxn ang="0">
                  <a:pos x="31" y="15"/>
                </a:cxn>
                <a:cxn ang="0">
                  <a:pos x="30" y="21"/>
                </a:cxn>
                <a:cxn ang="0">
                  <a:pos x="26" y="25"/>
                </a:cxn>
                <a:cxn ang="0">
                  <a:pos x="22" y="29"/>
                </a:cxn>
                <a:cxn ang="0">
                  <a:pos x="16" y="30"/>
                </a:cxn>
                <a:cxn ang="0">
                  <a:pos x="9" y="29"/>
                </a:cxn>
                <a:cxn ang="0">
                  <a:pos x="5" y="25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9"/>
                </a:cxn>
                <a:cxn ang="0">
                  <a:pos x="5" y="5"/>
                </a:cxn>
                <a:cxn ang="0">
                  <a:pos x="9" y="1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6" y="5"/>
                </a:cxn>
                <a:cxn ang="0">
                  <a:pos x="30" y="9"/>
                </a:cxn>
                <a:cxn ang="0">
                  <a:pos x="31" y="15"/>
                </a:cxn>
              </a:cxnLst>
              <a:rect l="0" t="0" r="r" b="b"/>
              <a:pathLst>
                <a:path w="31" h="30">
                  <a:moveTo>
                    <a:pt x="31" y="15"/>
                  </a:moveTo>
                  <a:lnTo>
                    <a:pt x="30" y="21"/>
                  </a:lnTo>
                  <a:lnTo>
                    <a:pt x="26" y="25"/>
                  </a:lnTo>
                  <a:lnTo>
                    <a:pt x="22" y="29"/>
                  </a:lnTo>
                  <a:lnTo>
                    <a:pt x="16" y="30"/>
                  </a:lnTo>
                  <a:lnTo>
                    <a:pt x="9" y="29"/>
                  </a:lnTo>
                  <a:lnTo>
                    <a:pt x="5" y="25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9"/>
                  </a:lnTo>
                  <a:lnTo>
                    <a:pt x="5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2" y="1"/>
                  </a:lnTo>
                  <a:lnTo>
                    <a:pt x="26" y="5"/>
                  </a:lnTo>
                  <a:lnTo>
                    <a:pt x="30" y="9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3" name="Freeform 119"/>
            <p:cNvSpPr>
              <a:spLocks/>
            </p:cNvSpPr>
            <p:nvPr/>
          </p:nvSpPr>
          <p:spPr bwMode="auto">
            <a:xfrm>
              <a:off x="-704" y="1838"/>
              <a:ext cx="18" cy="19"/>
            </a:xfrm>
            <a:custGeom>
              <a:avLst/>
              <a:gdLst/>
              <a:ahLst/>
              <a:cxnLst>
                <a:cxn ang="0">
                  <a:pos x="37" y="18"/>
                </a:cxn>
                <a:cxn ang="0">
                  <a:pos x="36" y="25"/>
                </a:cxn>
                <a:cxn ang="0">
                  <a:pos x="31" y="32"/>
                </a:cxn>
                <a:cxn ang="0">
                  <a:pos x="25" y="37"/>
                </a:cxn>
                <a:cxn ang="0">
                  <a:pos x="19" y="38"/>
                </a:cxn>
                <a:cxn ang="0">
                  <a:pos x="12" y="37"/>
                </a:cxn>
                <a:cxn ang="0">
                  <a:pos x="6" y="32"/>
                </a:cxn>
                <a:cxn ang="0">
                  <a:pos x="1" y="25"/>
                </a:cxn>
                <a:cxn ang="0">
                  <a:pos x="0" y="18"/>
                </a:cxn>
                <a:cxn ang="0">
                  <a:pos x="1" y="12"/>
                </a:cxn>
                <a:cxn ang="0">
                  <a:pos x="6" y="6"/>
                </a:cxn>
                <a:cxn ang="0">
                  <a:pos x="12" y="1"/>
                </a:cxn>
                <a:cxn ang="0">
                  <a:pos x="19" y="0"/>
                </a:cxn>
                <a:cxn ang="0">
                  <a:pos x="25" y="1"/>
                </a:cxn>
                <a:cxn ang="0">
                  <a:pos x="31" y="6"/>
                </a:cxn>
                <a:cxn ang="0">
                  <a:pos x="36" y="12"/>
                </a:cxn>
                <a:cxn ang="0">
                  <a:pos x="37" y="18"/>
                </a:cxn>
              </a:cxnLst>
              <a:rect l="0" t="0" r="r" b="b"/>
              <a:pathLst>
                <a:path w="37" h="38">
                  <a:moveTo>
                    <a:pt x="37" y="18"/>
                  </a:moveTo>
                  <a:lnTo>
                    <a:pt x="36" y="25"/>
                  </a:lnTo>
                  <a:lnTo>
                    <a:pt x="31" y="32"/>
                  </a:lnTo>
                  <a:lnTo>
                    <a:pt x="25" y="37"/>
                  </a:lnTo>
                  <a:lnTo>
                    <a:pt x="19" y="38"/>
                  </a:lnTo>
                  <a:lnTo>
                    <a:pt x="12" y="37"/>
                  </a:lnTo>
                  <a:lnTo>
                    <a:pt x="6" y="32"/>
                  </a:lnTo>
                  <a:lnTo>
                    <a:pt x="1" y="25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6" y="6"/>
                  </a:lnTo>
                  <a:lnTo>
                    <a:pt x="12" y="1"/>
                  </a:lnTo>
                  <a:lnTo>
                    <a:pt x="19" y="0"/>
                  </a:lnTo>
                  <a:lnTo>
                    <a:pt x="25" y="1"/>
                  </a:lnTo>
                  <a:lnTo>
                    <a:pt x="31" y="6"/>
                  </a:lnTo>
                  <a:lnTo>
                    <a:pt x="36" y="12"/>
                  </a:lnTo>
                  <a:lnTo>
                    <a:pt x="37" y="18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4" name="Freeform 120"/>
            <p:cNvSpPr>
              <a:spLocks/>
            </p:cNvSpPr>
            <p:nvPr/>
          </p:nvSpPr>
          <p:spPr bwMode="auto">
            <a:xfrm>
              <a:off x="-626" y="1213"/>
              <a:ext cx="15" cy="16"/>
            </a:xfrm>
            <a:custGeom>
              <a:avLst/>
              <a:gdLst/>
              <a:ahLst/>
              <a:cxnLst>
                <a:cxn ang="0">
                  <a:pos x="30" y="16"/>
                </a:cxn>
                <a:cxn ang="0">
                  <a:pos x="29" y="22"/>
                </a:cxn>
                <a:cxn ang="0">
                  <a:pos x="25" y="27"/>
                </a:cxn>
                <a:cxn ang="0">
                  <a:pos x="21" y="30"/>
                </a:cxn>
                <a:cxn ang="0">
                  <a:pos x="15" y="31"/>
                </a:cxn>
                <a:cxn ang="0">
                  <a:pos x="9" y="30"/>
                </a:cxn>
                <a:cxn ang="0">
                  <a:pos x="5" y="27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5" y="5"/>
                </a:cxn>
                <a:cxn ang="0">
                  <a:pos x="9" y="1"/>
                </a:cxn>
                <a:cxn ang="0">
                  <a:pos x="15" y="0"/>
                </a:cxn>
                <a:cxn ang="0">
                  <a:pos x="21" y="1"/>
                </a:cxn>
                <a:cxn ang="0">
                  <a:pos x="25" y="5"/>
                </a:cxn>
                <a:cxn ang="0">
                  <a:pos x="29" y="9"/>
                </a:cxn>
                <a:cxn ang="0">
                  <a:pos x="30" y="16"/>
                </a:cxn>
              </a:cxnLst>
              <a:rect l="0" t="0" r="r" b="b"/>
              <a:pathLst>
                <a:path w="30" h="31">
                  <a:moveTo>
                    <a:pt x="30" y="16"/>
                  </a:moveTo>
                  <a:lnTo>
                    <a:pt x="29" y="22"/>
                  </a:lnTo>
                  <a:lnTo>
                    <a:pt x="25" y="27"/>
                  </a:lnTo>
                  <a:lnTo>
                    <a:pt x="21" y="30"/>
                  </a:lnTo>
                  <a:lnTo>
                    <a:pt x="15" y="31"/>
                  </a:lnTo>
                  <a:lnTo>
                    <a:pt x="9" y="30"/>
                  </a:lnTo>
                  <a:lnTo>
                    <a:pt x="5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9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1" y="1"/>
                  </a:lnTo>
                  <a:lnTo>
                    <a:pt x="25" y="5"/>
                  </a:lnTo>
                  <a:lnTo>
                    <a:pt x="29" y="9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45" name="Freeform 121"/>
            <p:cNvSpPr>
              <a:spLocks/>
            </p:cNvSpPr>
            <p:nvPr/>
          </p:nvSpPr>
          <p:spPr bwMode="auto">
            <a:xfrm>
              <a:off x="-429" y="1823"/>
              <a:ext cx="23" cy="22"/>
            </a:xfrm>
            <a:custGeom>
              <a:avLst/>
              <a:gdLst/>
              <a:ahLst/>
              <a:cxnLst>
                <a:cxn ang="0">
                  <a:pos x="46" y="22"/>
                </a:cxn>
                <a:cxn ang="0">
                  <a:pos x="44" y="31"/>
                </a:cxn>
                <a:cxn ang="0">
                  <a:pos x="39" y="38"/>
                </a:cxn>
                <a:cxn ang="0">
                  <a:pos x="32" y="43"/>
                </a:cxn>
                <a:cxn ang="0">
                  <a:pos x="23" y="45"/>
                </a:cxn>
                <a:cxn ang="0">
                  <a:pos x="14" y="43"/>
                </a:cxn>
                <a:cxn ang="0">
                  <a:pos x="7" y="38"/>
                </a:cxn>
                <a:cxn ang="0">
                  <a:pos x="2" y="31"/>
                </a:cxn>
                <a:cxn ang="0">
                  <a:pos x="0" y="22"/>
                </a:cxn>
                <a:cxn ang="0">
                  <a:pos x="2" y="13"/>
                </a:cxn>
                <a:cxn ang="0">
                  <a:pos x="7" y="6"/>
                </a:cxn>
                <a:cxn ang="0">
                  <a:pos x="14" y="1"/>
                </a:cxn>
                <a:cxn ang="0">
                  <a:pos x="23" y="0"/>
                </a:cxn>
                <a:cxn ang="0">
                  <a:pos x="32" y="1"/>
                </a:cxn>
                <a:cxn ang="0">
                  <a:pos x="39" y="6"/>
                </a:cxn>
                <a:cxn ang="0">
                  <a:pos x="44" y="13"/>
                </a:cxn>
                <a:cxn ang="0">
                  <a:pos x="46" y="22"/>
                </a:cxn>
              </a:cxnLst>
              <a:rect l="0" t="0" r="r" b="b"/>
              <a:pathLst>
                <a:path w="46" h="45">
                  <a:moveTo>
                    <a:pt x="46" y="22"/>
                  </a:moveTo>
                  <a:lnTo>
                    <a:pt x="44" y="31"/>
                  </a:lnTo>
                  <a:lnTo>
                    <a:pt x="39" y="38"/>
                  </a:lnTo>
                  <a:lnTo>
                    <a:pt x="32" y="43"/>
                  </a:lnTo>
                  <a:lnTo>
                    <a:pt x="23" y="45"/>
                  </a:lnTo>
                  <a:lnTo>
                    <a:pt x="14" y="43"/>
                  </a:lnTo>
                  <a:lnTo>
                    <a:pt x="7" y="38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7" y="6"/>
                  </a:lnTo>
                  <a:lnTo>
                    <a:pt x="14" y="1"/>
                  </a:lnTo>
                  <a:lnTo>
                    <a:pt x="23" y="0"/>
                  </a:lnTo>
                  <a:lnTo>
                    <a:pt x="32" y="1"/>
                  </a:lnTo>
                  <a:lnTo>
                    <a:pt x="39" y="6"/>
                  </a:lnTo>
                  <a:lnTo>
                    <a:pt x="44" y="13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pic>
        <p:nvPicPr>
          <p:cNvPr id="1027" name="Picture 3" descr="C:\Documents and Settings\Louise  Burns-Jones\Local Settings\Temporary Internet Files\Content.IE5\6N3USV16\MCj0382566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30" y="2214546"/>
            <a:ext cx="1571636" cy="1571636"/>
          </a:xfrm>
          <a:prstGeom prst="rect">
            <a:avLst/>
          </a:prstGeom>
          <a:noFill/>
        </p:spPr>
      </p:pic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28" y="4643438"/>
          <a:ext cx="4742466" cy="4394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474082"/>
                <a:gridCol w="415636"/>
                <a:gridCol w="415636"/>
                <a:gridCol w="415636"/>
                <a:gridCol w="415636"/>
                <a:gridCol w="443230"/>
                <a:gridCol w="415636"/>
                <a:gridCol w="415636"/>
                <a:gridCol w="415636"/>
                <a:gridCol w="415636"/>
              </a:tblGrid>
              <a:tr h="12632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B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A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I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D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S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N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U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B</a:t>
                      </a:r>
                      <a:endParaRPr lang="en-GB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T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R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Z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R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T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Y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Z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T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L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N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B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N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L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P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N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T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B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H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R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T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I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H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H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T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T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P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N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N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V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N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J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R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L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I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V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R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H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D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I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R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I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D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L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H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D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R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I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D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A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6208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H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C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O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D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I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E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Z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U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latin typeface="+mn-lt"/>
                        </a:rPr>
                        <a:t>S</a:t>
                      </a:r>
                      <a:endParaRPr lang="en-GB" b="1" dirty="0">
                        <a:latin typeface="+mn-lt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4314" y="4214810"/>
            <a:ext cx="6143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Sopa</a:t>
            </a:r>
            <a:r>
              <a:rPr lang="en-GB" sz="1400" dirty="0" smtClean="0"/>
              <a:t> de </a:t>
            </a:r>
            <a:r>
              <a:rPr lang="en-GB" sz="1400" dirty="0" err="1" smtClean="0"/>
              <a:t>letras</a:t>
            </a:r>
            <a:r>
              <a:rPr lang="en-GB" sz="1400" dirty="0" smtClean="0"/>
              <a:t> (</a:t>
            </a:r>
            <a:r>
              <a:rPr lang="en-GB" sz="1400" i="1" dirty="0" err="1" smtClean="0"/>
              <a:t>wordsearch</a:t>
            </a:r>
            <a:r>
              <a:rPr lang="en-GB" sz="1400" i="1" smtClean="0"/>
              <a:t>)  </a:t>
            </a: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572140" y="4572000"/>
            <a:ext cx="12858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 smtClean="0"/>
          </a:p>
          <a:p>
            <a:r>
              <a:rPr lang="en-GB" sz="1400" dirty="0" err="1" smtClean="0"/>
              <a:t>uno</a:t>
            </a:r>
            <a:endParaRPr lang="en-GB" sz="1400" dirty="0" smtClean="0"/>
          </a:p>
          <a:p>
            <a:r>
              <a:rPr lang="en-GB" sz="1400" dirty="0" smtClean="0"/>
              <a:t>dos</a:t>
            </a:r>
          </a:p>
          <a:p>
            <a:r>
              <a:rPr lang="en-GB" sz="1400" dirty="0" err="1" smtClean="0"/>
              <a:t>tres</a:t>
            </a:r>
            <a:endParaRPr lang="en-GB" sz="1400" dirty="0" smtClean="0"/>
          </a:p>
          <a:p>
            <a:r>
              <a:rPr lang="en-GB" sz="1400" dirty="0" err="1" smtClean="0"/>
              <a:t>cuatro</a:t>
            </a:r>
            <a:endParaRPr lang="en-GB" sz="1400" dirty="0" smtClean="0"/>
          </a:p>
          <a:p>
            <a:r>
              <a:rPr lang="en-GB" sz="1400" dirty="0" err="1" smtClean="0"/>
              <a:t>cinco</a:t>
            </a:r>
            <a:endParaRPr lang="en-GB" sz="1400" dirty="0" smtClean="0"/>
          </a:p>
          <a:p>
            <a:r>
              <a:rPr lang="en-GB" sz="1400" dirty="0" err="1" smtClean="0"/>
              <a:t>seis</a:t>
            </a:r>
            <a:endParaRPr lang="en-GB" sz="1400" dirty="0" smtClean="0"/>
          </a:p>
          <a:p>
            <a:r>
              <a:rPr lang="en-GB" sz="1400" dirty="0" err="1" smtClean="0"/>
              <a:t>siete</a:t>
            </a:r>
            <a:endParaRPr lang="en-GB" sz="1400" dirty="0" smtClean="0"/>
          </a:p>
          <a:p>
            <a:r>
              <a:rPr lang="en-GB" sz="1400" dirty="0" err="1" smtClean="0"/>
              <a:t>ocho</a:t>
            </a:r>
            <a:endParaRPr lang="en-GB" sz="1400" dirty="0" smtClean="0"/>
          </a:p>
          <a:p>
            <a:r>
              <a:rPr lang="en-GB" sz="1400" dirty="0" err="1" smtClean="0"/>
              <a:t>nueve</a:t>
            </a:r>
            <a:endParaRPr lang="en-GB" sz="1400" dirty="0" smtClean="0"/>
          </a:p>
          <a:p>
            <a:r>
              <a:rPr lang="en-GB" sz="1400" dirty="0" err="1" smtClean="0"/>
              <a:t>diez</a:t>
            </a:r>
            <a:endParaRPr lang="en-GB" sz="1400" dirty="0" smtClean="0"/>
          </a:p>
          <a:p>
            <a:endParaRPr lang="en-GB" sz="1400" dirty="0" smtClean="0"/>
          </a:p>
          <a:p>
            <a:r>
              <a:rPr lang="en-GB" sz="1400" dirty="0" smtClean="0"/>
              <a:t>Buenos </a:t>
            </a:r>
            <a:r>
              <a:rPr lang="en-GB" sz="1400" dirty="0" err="1" smtClean="0"/>
              <a:t>días</a:t>
            </a:r>
            <a:endParaRPr lang="en-GB" sz="1400" dirty="0" smtClean="0"/>
          </a:p>
          <a:p>
            <a:r>
              <a:rPr lang="en-GB" sz="1400" dirty="0" err="1" smtClean="0"/>
              <a:t>Buenas</a:t>
            </a:r>
            <a:r>
              <a:rPr lang="en-GB" sz="1400" dirty="0" smtClean="0"/>
              <a:t> </a:t>
            </a:r>
            <a:r>
              <a:rPr lang="en-GB" sz="1400" dirty="0" err="1" smtClean="0"/>
              <a:t>tardes</a:t>
            </a:r>
            <a:endParaRPr lang="en-GB" sz="1400" dirty="0" smtClean="0"/>
          </a:p>
          <a:p>
            <a:r>
              <a:rPr lang="en-GB" sz="1400" dirty="0" err="1" smtClean="0"/>
              <a:t>Buenas</a:t>
            </a:r>
            <a:r>
              <a:rPr lang="en-GB" sz="1400" dirty="0" smtClean="0"/>
              <a:t> </a:t>
            </a:r>
            <a:r>
              <a:rPr lang="en-GB" sz="1400" dirty="0" err="1" smtClean="0"/>
              <a:t>noches</a:t>
            </a:r>
            <a:endParaRPr lang="en-GB" sz="1400" dirty="0" smtClean="0"/>
          </a:p>
          <a:p>
            <a:r>
              <a:rPr lang="en-GB" sz="1400" dirty="0" err="1" smtClean="0"/>
              <a:t>hola</a:t>
            </a:r>
            <a:endParaRPr lang="en-GB" sz="1400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73216" y="4860032"/>
          <a:ext cx="216024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"/>
              </a:tblGrid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0245">
                <a:tc>
                  <a:txBody>
                    <a:bodyPr/>
                    <a:lstStyle/>
                    <a:p>
                      <a:endParaRPr lang="en-GB" sz="8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5357826" y="7143768"/>
          <a:ext cx="214314" cy="928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"/>
              </a:tblGrid>
              <a:tr h="232174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174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7142" y="467544"/>
            <a:ext cx="65008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¿</a:t>
            </a:r>
            <a:r>
              <a:rPr lang="en-GB" sz="1400" dirty="0" err="1" smtClean="0"/>
              <a:t>Qué</a:t>
            </a:r>
            <a:r>
              <a:rPr lang="en-GB" sz="1400" dirty="0" smtClean="0"/>
              <a:t> son los </a:t>
            </a:r>
            <a:r>
              <a:rPr lang="en-GB" sz="1400" dirty="0" err="1" smtClean="0"/>
              <a:t>números</a:t>
            </a:r>
            <a:r>
              <a:rPr lang="en-GB" sz="1400" dirty="0" smtClean="0"/>
              <a:t> ?  </a:t>
            </a:r>
            <a:r>
              <a:rPr lang="en-GB" sz="1400" i="1" dirty="0" smtClean="0"/>
              <a:t>What are the numbers ?</a:t>
            </a:r>
            <a:endParaRPr lang="en-GB" sz="1400" i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1928802" y="785786"/>
            <a:ext cx="1828572" cy="1828572"/>
            <a:chOff x="5857892" y="71406"/>
            <a:chExt cx="1828572" cy="1828572"/>
          </a:xfrm>
        </p:grpSpPr>
        <p:pic>
          <p:nvPicPr>
            <p:cNvPr id="1032" name="Picture 8" descr="C:\Documents and Settings\Louise  Burns-Jones\Local Settings\Temporary Internet Files\Content.IE5\Q3NWC5ZQ\MCj04363120000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57892" y="71406"/>
              <a:ext cx="1828572" cy="1828572"/>
            </a:xfrm>
            <a:prstGeom prst="rect">
              <a:avLst/>
            </a:prstGeom>
            <a:noFill/>
          </p:spPr>
        </p:pic>
        <p:sp>
          <p:nvSpPr>
            <p:cNvPr id="25" name="TextBox 24"/>
            <p:cNvSpPr txBox="1"/>
            <p:nvPr/>
          </p:nvSpPr>
          <p:spPr>
            <a:xfrm>
              <a:off x="6357958" y="642910"/>
              <a:ext cx="9286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 smtClean="0"/>
                <a:t>rotuac</a:t>
              </a:r>
              <a:endParaRPr lang="en-GB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500702" y="785786"/>
            <a:ext cx="1357298" cy="2003118"/>
            <a:chOff x="5500702" y="642910"/>
            <a:chExt cx="1357298" cy="2003118"/>
          </a:xfrm>
        </p:grpSpPr>
        <p:pic>
          <p:nvPicPr>
            <p:cNvPr id="1030" name="Picture 6" descr="C:\Documents and Settings\Louise  Burns-Jones\Local Settings\Temporary Internet Files\Content.IE5\Q3NWC5ZQ\MCj02321600000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5500702" y="642910"/>
              <a:ext cx="1143008" cy="2003118"/>
            </a:xfrm>
            <a:prstGeom prst="rect">
              <a:avLst/>
            </a:prstGeom>
            <a:noFill/>
          </p:spPr>
        </p:pic>
        <p:sp>
          <p:nvSpPr>
            <p:cNvPr id="26" name="TextBox 25"/>
            <p:cNvSpPr txBox="1"/>
            <p:nvPr/>
          </p:nvSpPr>
          <p:spPr>
            <a:xfrm>
              <a:off x="6137920" y="684708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 err="1" smtClean="0"/>
                <a:t>nuo</a:t>
              </a:r>
              <a:endParaRPr lang="en-GB" sz="1600" dirty="0"/>
            </a:p>
          </p:txBody>
        </p:sp>
      </p:grpSp>
      <p:sp>
        <p:nvSpPr>
          <p:cNvPr id="38" name="TextBox 37"/>
          <p:cNvSpPr txBox="1"/>
          <p:nvPr/>
        </p:nvSpPr>
        <p:spPr>
          <a:xfrm rot="16814464">
            <a:off x="1770804" y="911737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nicco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 rot="15902126">
            <a:off x="3039752" y="1008537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teeis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714488" y="257173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roec</a:t>
            </a: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3643314" y="1000100"/>
            <a:ext cx="1928826" cy="2371678"/>
            <a:chOff x="3571876" y="1214414"/>
            <a:chExt cx="1928826" cy="2371678"/>
          </a:xfrm>
        </p:grpSpPr>
        <p:grpSp>
          <p:nvGrpSpPr>
            <p:cNvPr id="34" name="Group 33"/>
            <p:cNvGrpSpPr/>
            <p:nvPr/>
          </p:nvGrpSpPr>
          <p:grpSpPr>
            <a:xfrm>
              <a:off x="3643314" y="1214414"/>
              <a:ext cx="1857388" cy="2371678"/>
              <a:chOff x="285728" y="1857356"/>
              <a:chExt cx="1857388" cy="2371678"/>
            </a:xfrm>
          </p:grpSpPr>
          <p:pic>
            <p:nvPicPr>
              <p:cNvPr id="1029" name="Picture 5" descr="C:\Documents and Settings\Louise  Burns-Jones\Local Settings\Temporary Internet Files\Content.IE5\VPB5MNP7\MCj02908760000[1].wmf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85728" y="1857356"/>
                <a:ext cx="1857388" cy="2371678"/>
              </a:xfrm>
              <a:prstGeom prst="rect">
                <a:avLst/>
              </a:prstGeom>
              <a:noFill/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1000108" y="2071670"/>
                <a:ext cx="78581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err="1" smtClean="0"/>
                  <a:t>iess</a:t>
                </a:r>
                <a:endParaRPr lang="en-GB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440136" y="2476928"/>
                <a:ext cx="6600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err="1" smtClean="0"/>
                  <a:t>zide</a:t>
                </a:r>
                <a:endParaRPr lang="en-GB" dirty="0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57166" y="2428860"/>
                <a:ext cx="64294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 err="1" smtClean="0"/>
                  <a:t>sert</a:t>
                </a:r>
                <a:endParaRPr lang="en-GB" dirty="0"/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3571876" y="171448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f</a:t>
              </a:r>
              <a:endParaRPr lang="en-GB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143380" y="1214414"/>
              <a:ext cx="142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g</a:t>
              </a:r>
              <a:endParaRPr lang="en-GB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572008" y="1857356"/>
              <a:ext cx="1428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h</a:t>
              </a:r>
              <a:endParaRPr lang="en-GB" dirty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6000768" y="928662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i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1071546" y="242886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sod</a:t>
            </a:r>
            <a:endParaRPr lang="en-GB" dirty="0"/>
          </a:p>
        </p:txBody>
      </p:sp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357166" y="714348"/>
            <a:ext cx="1371600" cy="2058986"/>
            <a:chOff x="-990" y="855"/>
            <a:chExt cx="864" cy="1297"/>
          </a:xfrm>
        </p:grpSpPr>
        <p:sp>
          <p:nvSpPr>
            <p:cNvPr id="2" name="AutoShape 3"/>
            <p:cNvSpPr>
              <a:spLocks noChangeAspect="1" noChangeArrowheads="1" noTextEdit="1"/>
            </p:cNvSpPr>
            <p:nvPr/>
          </p:nvSpPr>
          <p:spPr bwMode="auto">
            <a:xfrm>
              <a:off x="-990" y="855"/>
              <a:ext cx="844" cy="12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" name="Freeform 5"/>
            <p:cNvSpPr>
              <a:spLocks/>
            </p:cNvSpPr>
            <p:nvPr/>
          </p:nvSpPr>
          <p:spPr bwMode="auto">
            <a:xfrm>
              <a:off x="-929" y="877"/>
              <a:ext cx="428" cy="569"/>
            </a:xfrm>
            <a:custGeom>
              <a:avLst/>
              <a:gdLst/>
              <a:ahLst/>
              <a:cxnLst>
                <a:cxn ang="0">
                  <a:pos x="856" y="578"/>
                </a:cxn>
                <a:cxn ang="0">
                  <a:pos x="852" y="690"/>
                </a:cxn>
                <a:cxn ang="0">
                  <a:pos x="832" y="796"/>
                </a:cxn>
                <a:cxn ang="0">
                  <a:pos x="796" y="891"/>
                </a:cxn>
                <a:cxn ang="0">
                  <a:pos x="748" y="975"/>
                </a:cxn>
                <a:cxn ang="0">
                  <a:pos x="688" y="1045"/>
                </a:cxn>
                <a:cxn ang="0">
                  <a:pos x="617" y="1096"/>
                </a:cxn>
                <a:cxn ang="0">
                  <a:pos x="537" y="1129"/>
                </a:cxn>
                <a:cxn ang="0">
                  <a:pos x="451" y="1139"/>
                </a:cxn>
                <a:cxn ang="0">
                  <a:pos x="366" y="1125"/>
                </a:cxn>
                <a:cxn ang="0">
                  <a:pos x="285" y="1092"/>
                </a:cxn>
                <a:cxn ang="0">
                  <a:pos x="210" y="1038"/>
                </a:cxn>
                <a:cxn ang="0">
                  <a:pos x="144" y="968"/>
                </a:cxn>
                <a:cxn ang="0">
                  <a:pos x="88" y="883"/>
                </a:cxn>
                <a:cxn ang="0">
                  <a:pos x="44" y="785"/>
                </a:cxn>
                <a:cxn ang="0">
                  <a:pos x="14" y="677"/>
                </a:cxn>
                <a:cxn ang="0">
                  <a:pos x="0" y="561"/>
                </a:cxn>
                <a:cxn ang="0">
                  <a:pos x="4" y="449"/>
                </a:cxn>
                <a:cxn ang="0">
                  <a:pos x="24" y="343"/>
                </a:cxn>
                <a:cxn ang="0">
                  <a:pos x="59" y="247"/>
                </a:cxn>
                <a:cxn ang="0">
                  <a:pos x="107" y="163"/>
                </a:cxn>
                <a:cxn ang="0">
                  <a:pos x="168" y="94"/>
                </a:cxn>
                <a:cxn ang="0">
                  <a:pos x="239" y="42"/>
                </a:cxn>
                <a:cxn ang="0">
                  <a:pos x="319" y="10"/>
                </a:cxn>
                <a:cxn ang="0">
                  <a:pos x="406" y="0"/>
                </a:cxn>
                <a:cxn ang="0">
                  <a:pos x="491" y="12"/>
                </a:cxn>
                <a:cxn ang="0">
                  <a:pos x="572" y="47"/>
                </a:cxn>
                <a:cxn ang="0">
                  <a:pos x="647" y="100"/>
                </a:cxn>
                <a:cxn ang="0">
                  <a:pos x="712" y="170"/>
                </a:cxn>
                <a:cxn ang="0">
                  <a:pos x="769" y="255"/>
                </a:cxn>
                <a:cxn ang="0">
                  <a:pos x="813" y="353"/>
                </a:cxn>
                <a:cxn ang="0">
                  <a:pos x="843" y="462"/>
                </a:cxn>
              </a:cxnLst>
              <a:rect l="0" t="0" r="r" b="b"/>
              <a:pathLst>
                <a:path w="856" h="1139">
                  <a:moveTo>
                    <a:pt x="852" y="519"/>
                  </a:moveTo>
                  <a:lnTo>
                    <a:pt x="856" y="578"/>
                  </a:lnTo>
                  <a:lnTo>
                    <a:pt x="856" y="634"/>
                  </a:lnTo>
                  <a:lnTo>
                    <a:pt x="852" y="690"/>
                  </a:lnTo>
                  <a:lnTo>
                    <a:pt x="844" y="744"/>
                  </a:lnTo>
                  <a:lnTo>
                    <a:pt x="832" y="796"/>
                  </a:lnTo>
                  <a:lnTo>
                    <a:pt x="816" y="845"/>
                  </a:lnTo>
                  <a:lnTo>
                    <a:pt x="796" y="891"/>
                  </a:lnTo>
                  <a:lnTo>
                    <a:pt x="773" y="935"/>
                  </a:lnTo>
                  <a:lnTo>
                    <a:pt x="748" y="975"/>
                  </a:lnTo>
                  <a:lnTo>
                    <a:pt x="719" y="1012"/>
                  </a:lnTo>
                  <a:lnTo>
                    <a:pt x="688" y="1045"/>
                  </a:lnTo>
                  <a:lnTo>
                    <a:pt x="654" y="1072"/>
                  </a:lnTo>
                  <a:lnTo>
                    <a:pt x="617" y="1096"/>
                  </a:lnTo>
                  <a:lnTo>
                    <a:pt x="579" y="1115"/>
                  </a:lnTo>
                  <a:lnTo>
                    <a:pt x="537" y="1129"/>
                  </a:lnTo>
                  <a:lnTo>
                    <a:pt x="495" y="1137"/>
                  </a:lnTo>
                  <a:lnTo>
                    <a:pt x="451" y="1139"/>
                  </a:lnTo>
                  <a:lnTo>
                    <a:pt x="408" y="1134"/>
                  </a:lnTo>
                  <a:lnTo>
                    <a:pt x="366" y="1125"/>
                  </a:lnTo>
                  <a:lnTo>
                    <a:pt x="324" y="1111"/>
                  </a:lnTo>
                  <a:lnTo>
                    <a:pt x="285" y="1092"/>
                  </a:lnTo>
                  <a:lnTo>
                    <a:pt x="247" y="1066"/>
                  </a:lnTo>
                  <a:lnTo>
                    <a:pt x="210" y="1038"/>
                  </a:lnTo>
                  <a:lnTo>
                    <a:pt x="175" y="1005"/>
                  </a:lnTo>
                  <a:lnTo>
                    <a:pt x="144" y="968"/>
                  </a:lnTo>
                  <a:lnTo>
                    <a:pt x="114" y="927"/>
                  </a:lnTo>
                  <a:lnTo>
                    <a:pt x="88" y="883"/>
                  </a:lnTo>
                  <a:lnTo>
                    <a:pt x="64" y="836"/>
                  </a:lnTo>
                  <a:lnTo>
                    <a:pt x="44" y="785"/>
                  </a:lnTo>
                  <a:lnTo>
                    <a:pt x="27" y="732"/>
                  </a:lnTo>
                  <a:lnTo>
                    <a:pt x="14" y="677"/>
                  </a:lnTo>
                  <a:lnTo>
                    <a:pt x="5" y="619"/>
                  </a:lnTo>
                  <a:lnTo>
                    <a:pt x="0" y="561"/>
                  </a:lnTo>
                  <a:lnTo>
                    <a:pt x="0" y="504"/>
                  </a:lnTo>
                  <a:lnTo>
                    <a:pt x="4" y="449"/>
                  </a:lnTo>
                  <a:lnTo>
                    <a:pt x="12" y="395"/>
                  </a:lnTo>
                  <a:lnTo>
                    <a:pt x="24" y="343"/>
                  </a:lnTo>
                  <a:lnTo>
                    <a:pt x="39" y="293"/>
                  </a:lnTo>
                  <a:lnTo>
                    <a:pt x="59" y="247"/>
                  </a:lnTo>
                  <a:lnTo>
                    <a:pt x="82" y="204"/>
                  </a:lnTo>
                  <a:lnTo>
                    <a:pt x="107" y="163"/>
                  </a:lnTo>
                  <a:lnTo>
                    <a:pt x="136" y="126"/>
                  </a:lnTo>
                  <a:lnTo>
                    <a:pt x="168" y="94"/>
                  </a:lnTo>
                  <a:lnTo>
                    <a:pt x="202" y="67"/>
                  </a:lnTo>
                  <a:lnTo>
                    <a:pt x="239" y="42"/>
                  </a:lnTo>
                  <a:lnTo>
                    <a:pt x="278" y="24"/>
                  </a:lnTo>
                  <a:lnTo>
                    <a:pt x="319" y="10"/>
                  </a:lnTo>
                  <a:lnTo>
                    <a:pt x="362" y="2"/>
                  </a:lnTo>
                  <a:lnTo>
                    <a:pt x="406" y="0"/>
                  </a:lnTo>
                  <a:lnTo>
                    <a:pt x="448" y="3"/>
                  </a:lnTo>
                  <a:lnTo>
                    <a:pt x="491" y="12"/>
                  </a:lnTo>
                  <a:lnTo>
                    <a:pt x="533" y="27"/>
                  </a:lnTo>
                  <a:lnTo>
                    <a:pt x="572" y="47"/>
                  </a:lnTo>
                  <a:lnTo>
                    <a:pt x="610" y="71"/>
                  </a:lnTo>
                  <a:lnTo>
                    <a:pt x="647" y="100"/>
                  </a:lnTo>
                  <a:lnTo>
                    <a:pt x="681" y="132"/>
                  </a:lnTo>
                  <a:lnTo>
                    <a:pt x="712" y="170"/>
                  </a:lnTo>
                  <a:lnTo>
                    <a:pt x="742" y="211"/>
                  </a:lnTo>
                  <a:lnTo>
                    <a:pt x="769" y="255"/>
                  </a:lnTo>
                  <a:lnTo>
                    <a:pt x="793" y="303"/>
                  </a:lnTo>
                  <a:lnTo>
                    <a:pt x="813" y="353"/>
                  </a:lnTo>
                  <a:lnTo>
                    <a:pt x="830" y="406"/>
                  </a:lnTo>
                  <a:lnTo>
                    <a:pt x="843" y="462"/>
                  </a:lnTo>
                  <a:lnTo>
                    <a:pt x="852" y="5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-925" y="880"/>
              <a:ext cx="421" cy="563"/>
            </a:xfrm>
            <a:custGeom>
              <a:avLst/>
              <a:gdLst/>
              <a:ahLst/>
              <a:cxnLst>
                <a:cxn ang="0">
                  <a:pos x="842" y="570"/>
                </a:cxn>
                <a:cxn ang="0">
                  <a:pos x="839" y="682"/>
                </a:cxn>
                <a:cxn ang="0">
                  <a:pos x="819" y="785"/>
                </a:cxn>
                <a:cxn ang="0">
                  <a:pos x="785" y="881"/>
                </a:cxn>
                <a:cxn ang="0">
                  <a:pos x="738" y="963"/>
                </a:cxn>
                <a:cxn ang="0">
                  <a:pos x="679" y="1032"/>
                </a:cxn>
                <a:cxn ang="0">
                  <a:pos x="609" y="1082"/>
                </a:cxn>
                <a:cxn ang="0">
                  <a:pos x="530" y="1115"/>
                </a:cxn>
                <a:cxn ang="0">
                  <a:pos x="445" y="1125"/>
                </a:cxn>
                <a:cxn ang="0">
                  <a:pos x="361" y="1112"/>
                </a:cxn>
                <a:cxn ang="0">
                  <a:pos x="281" y="1079"/>
                </a:cxn>
                <a:cxn ang="0">
                  <a:pos x="208" y="1026"/>
                </a:cxn>
                <a:cxn ang="0">
                  <a:pos x="142" y="957"/>
                </a:cxn>
                <a:cxn ang="0">
                  <a:pos x="87" y="873"/>
                </a:cxn>
                <a:cxn ang="0">
                  <a:pos x="43" y="776"/>
                </a:cxn>
                <a:cxn ang="0">
                  <a:pos x="14" y="669"/>
                </a:cxn>
                <a:cxn ang="0">
                  <a:pos x="0" y="555"/>
                </a:cxn>
                <a:cxn ang="0">
                  <a:pos x="4" y="443"/>
                </a:cxn>
                <a:cxn ang="0">
                  <a:pos x="23" y="339"/>
                </a:cxn>
                <a:cxn ang="0">
                  <a:pos x="58" y="244"/>
                </a:cxn>
                <a:cxn ang="0">
                  <a:pos x="105" y="162"/>
                </a:cxn>
                <a:cxn ang="0">
                  <a:pos x="164" y="93"/>
                </a:cxn>
                <a:cxn ang="0">
                  <a:pos x="233" y="42"/>
                </a:cxn>
                <a:cxn ang="0">
                  <a:pos x="311" y="10"/>
                </a:cxn>
                <a:cxn ang="0">
                  <a:pos x="397" y="0"/>
                </a:cxn>
                <a:cxn ang="0">
                  <a:pos x="481" y="12"/>
                </a:cxn>
                <a:cxn ang="0">
                  <a:pos x="561" y="46"/>
                </a:cxn>
                <a:cxn ang="0">
                  <a:pos x="635" y="98"/>
                </a:cxn>
                <a:cxn ang="0">
                  <a:pos x="700" y="167"/>
                </a:cxn>
                <a:cxn ang="0">
                  <a:pos x="756" y="251"/>
                </a:cxn>
                <a:cxn ang="0">
                  <a:pos x="799" y="348"/>
                </a:cxn>
                <a:cxn ang="0">
                  <a:pos x="829" y="455"/>
                </a:cxn>
              </a:cxnLst>
              <a:rect l="0" t="0" r="r" b="b"/>
              <a:pathLst>
                <a:path w="842" h="1125">
                  <a:moveTo>
                    <a:pt x="838" y="512"/>
                  </a:moveTo>
                  <a:lnTo>
                    <a:pt x="842" y="570"/>
                  </a:lnTo>
                  <a:lnTo>
                    <a:pt x="842" y="626"/>
                  </a:lnTo>
                  <a:lnTo>
                    <a:pt x="839" y="682"/>
                  </a:lnTo>
                  <a:lnTo>
                    <a:pt x="831" y="735"/>
                  </a:lnTo>
                  <a:lnTo>
                    <a:pt x="819" y="785"/>
                  </a:lnTo>
                  <a:lnTo>
                    <a:pt x="804" y="835"/>
                  </a:lnTo>
                  <a:lnTo>
                    <a:pt x="785" y="881"/>
                  </a:lnTo>
                  <a:lnTo>
                    <a:pt x="763" y="923"/>
                  </a:lnTo>
                  <a:lnTo>
                    <a:pt x="738" y="963"/>
                  </a:lnTo>
                  <a:lnTo>
                    <a:pt x="710" y="1000"/>
                  </a:lnTo>
                  <a:lnTo>
                    <a:pt x="679" y="1032"/>
                  </a:lnTo>
                  <a:lnTo>
                    <a:pt x="644" y="1059"/>
                  </a:lnTo>
                  <a:lnTo>
                    <a:pt x="609" y="1082"/>
                  </a:lnTo>
                  <a:lnTo>
                    <a:pt x="571" y="1101"/>
                  </a:lnTo>
                  <a:lnTo>
                    <a:pt x="530" y="1115"/>
                  </a:lnTo>
                  <a:lnTo>
                    <a:pt x="488" y="1123"/>
                  </a:lnTo>
                  <a:lnTo>
                    <a:pt x="445" y="1125"/>
                  </a:lnTo>
                  <a:lnTo>
                    <a:pt x="402" y="1122"/>
                  </a:lnTo>
                  <a:lnTo>
                    <a:pt x="361" y="1112"/>
                  </a:lnTo>
                  <a:lnTo>
                    <a:pt x="320" y="1099"/>
                  </a:lnTo>
                  <a:lnTo>
                    <a:pt x="281" y="1079"/>
                  </a:lnTo>
                  <a:lnTo>
                    <a:pt x="243" y="1055"/>
                  </a:lnTo>
                  <a:lnTo>
                    <a:pt x="208" y="1026"/>
                  </a:lnTo>
                  <a:lnTo>
                    <a:pt x="174" y="994"/>
                  </a:lnTo>
                  <a:lnTo>
                    <a:pt x="142" y="957"/>
                  </a:lnTo>
                  <a:lnTo>
                    <a:pt x="113" y="917"/>
                  </a:lnTo>
                  <a:lnTo>
                    <a:pt x="87" y="873"/>
                  </a:lnTo>
                  <a:lnTo>
                    <a:pt x="64" y="827"/>
                  </a:lnTo>
                  <a:lnTo>
                    <a:pt x="43" y="776"/>
                  </a:lnTo>
                  <a:lnTo>
                    <a:pt x="27" y="724"/>
                  </a:lnTo>
                  <a:lnTo>
                    <a:pt x="14" y="669"/>
                  </a:lnTo>
                  <a:lnTo>
                    <a:pt x="5" y="612"/>
                  </a:lnTo>
                  <a:lnTo>
                    <a:pt x="0" y="555"/>
                  </a:lnTo>
                  <a:lnTo>
                    <a:pt x="0" y="498"/>
                  </a:lnTo>
                  <a:lnTo>
                    <a:pt x="4" y="443"/>
                  </a:lnTo>
                  <a:lnTo>
                    <a:pt x="12" y="390"/>
                  </a:lnTo>
                  <a:lnTo>
                    <a:pt x="23" y="339"/>
                  </a:lnTo>
                  <a:lnTo>
                    <a:pt x="38" y="290"/>
                  </a:lnTo>
                  <a:lnTo>
                    <a:pt x="58" y="244"/>
                  </a:lnTo>
                  <a:lnTo>
                    <a:pt x="80" y="201"/>
                  </a:lnTo>
                  <a:lnTo>
                    <a:pt x="105" y="162"/>
                  </a:lnTo>
                  <a:lnTo>
                    <a:pt x="133" y="125"/>
                  </a:lnTo>
                  <a:lnTo>
                    <a:pt x="164" y="93"/>
                  </a:lnTo>
                  <a:lnTo>
                    <a:pt x="197" y="65"/>
                  </a:lnTo>
                  <a:lnTo>
                    <a:pt x="233" y="42"/>
                  </a:lnTo>
                  <a:lnTo>
                    <a:pt x="272" y="24"/>
                  </a:lnTo>
                  <a:lnTo>
                    <a:pt x="311" y="10"/>
                  </a:lnTo>
                  <a:lnTo>
                    <a:pt x="354" y="2"/>
                  </a:lnTo>
                  <a:lnTo>
                    <a:pt x="397" y="0"/>
                  </a:lnTo>
                  <a:lnTo>
                    <a:pt x="439" y="3"/>
                  </a:lnTo>
                  <a:lnTo>
                    <a:pt x="481" y="12"/>
                  </a:lnTo>
                  <a:lnTo>
                    <a:pt x="522" y="26"/>
                  </a:lnTo>
                  <a:lnTo>
                    <a:pt x="561" y="46"/>
                  </a:lnTo>
                  <a:lnTo>
                    <a:pt x="598" y="70"/>
                  </a:lnTo>
                  <a:lnTo>
                    <a:pt x="635" y="98"/>
                  </a:lnTo>
                  <a:lnTo>
                    <a:pt x="668" y="131"/>
                  </a:lnTo>
                  <a:lnTo>
                    <a:pt x="700" y="167"/>
                  </a:lnTo>
                  <a:lnTo>
                    <a:pt x="730" y="207"/>
                  </a:lnTo>
                  <a:lnTo>
                    <a:pt x="756" y="251"/>
                  </a:lnTo>
                  <a:lnTo>
                    <a:pt x="779" y="298"/>
                  </a:lnTo>
                  <a:lnTo>
                    <a:pt x="799" y="348"/>
                  </a:lnTo>
                  <a:lnTo>
                    <a:pt x="816" y="401"/>
                  </a:lnTo>
                  <a:lnTo>
                    <a:pt x="829" y="455"/>
                  </a:lnTo>
                  <a:lnTo>
                    <a:pt x="838" y="512"/>
                  </a:lnTo>
                  <a:close/>
                </a:path>
              </a:pathLst>
            </a:custGeom>
            <a:solidFill>
              <a:srgbClr val="FFF2F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-923" y="884"/>
              <a:ext cx="416" cy="556"/>
            </a:xfrm>
            <a:custGeom>
              <a:avLst/>
              <a:gdLst/>
              <a:ahLst/>
              <a:cxnLst>
                <a:cxn ang="0">
                  <a:pos x="831" y="562"/>
                </a:cxn>
                <a:cxn ang="0">
                  <a:pos x="827" y="672"/>
                </a:cxn>
                <a:cxn ang="0">
                  <a:pos x="809" y="775"/>
                </a:cxn>
                <a:cxn ang="0">
                  <a:pos x="775" y="868"/>
                </a:cxn>
                <a:cxn ang="0">
                  <a:pos x="728" y="950"/>
                </a:cxn>
                <a:cxn ang="0">
                  <a:pos x="671" y="1018"/>
                </a:cxn>
                <a:cxn ang="0">
                  <a:pos x="601" y="1069"/>
                </a:cxn>
                <a:cxn ang="0">
                  <a:pos x="524" y="1101"/>
                </a:cxn>
                <a:cxn ang="0">
                  <a:pos x="440" y="1111"/>
                </a:cxn>
                <a:cxn ang="0">
                  <a:pos x="357" y="1098"/>
                </a:cxn>
                <a:cxn ang="0">
                  <a:pos x="279" y="1066"/>
                </a:cxn>
                <a:cxn ang="0">
                  <a:pos x="206" y="1014"/>
                </a:cxn>
                <a:cxn ang="0">
                  <a:pos x="141" y="946"/>
                </a:cxn>
                <a:cxn ang="0">
                  <a:pos x="86" y="863"/>
                </a:cxn>
                <a:cxn ang="0">
                  <a:pos x="43" y="768"/>
                </a:cxn>
                <a:cxn ang="0">
                  <a:pos x="14" y="662"/>
                </a:cxn>
                <a:cxn ang="0">
                  <a:pos x="0" y="549"/>
                </a:cxn>
                <a:cxn ang="0">
                  <a:pos x="3" y="438"/>
                </a:cxn>
                <a:cxn ang="0">
                  <a:pos x="22" y="336"/>
                </a:cxn>
                <a:cxn ang="0">
                  <a:pos x="55" y="243"/>
                </a:cxn>
                <a:cxn ang="0">
                  <a:pos x="102" y="161"/>
                </a:cxn>
                <a:cxn ang="0">
                  <a:pos x="160" y="93"/>
                </a:cxn>
                <a:cxn ang="0">
                  <a:pos x="229" y="42"/>
                </a:cxn>
                <a:cxn ang="0">
                  <a:pos x="306" y="10"/>
                </a:cxn>
                <a:cxn ang="0">
                  <a:pos x="391" y="0"/>
                </a:cxn>
                <a:cxn ang="0">
                  <a:pos x="473" y="12"/>
                </a:cxn>
                <a:cxn ang="0">
                  <a:pos x="552" y="45"/>
                </a:cxn>
                <a:cxn ang="0">
                  <a:pos x="624" y="96"/>
                </a:cxn>
                <a:cxn ang="0">
                  <a:pos x="689" y="164"/>
                </a:cxn>
                <a:cxn ang="0">
                  <a:pos x="744" y="247"/>
                </a:cxn>
                <a:cxn ang="0">
                  <a:pos x="787" y="343"/>
                </a:cxn>
                <a:cxn ang="0">
                  <a:pos x="817" y="449"/>
                </a:cxn>
              </a:cxnLst>
              <a:rect l="0" t="0" r="r" b="b"/>
              <a:pathLst>
                <a:path w="831" h="1111">
                  <a:moveTo>
                    <a:pt x="826" y="505"/>
                  </a:moveTo>
                  <a:lnTo>
                    <a:pt x="831" y="562"/>
                  </a:lnTo>
                  <a:lnTo>
                    <a:pt x="831" y="618"/>
                  </a:lnTo>
                  <a:lnTo>
                    <a:pt x="827" y="672"/>
                  </a:lnTo>
                  <a:lnTo>
                    <a:pt x="820" y="724"/>
                  </a:lnTo>
                  <a:lnTo>
                    <a:pt x="809" y="775"/>
                  </a:lnTo>
                  <a:lnTo>
                    <a:pt x="794" y="823"/>
                  </a:lnTo>
                  <a:lnTo>
                    <a:pt x="775" y="868"/>
                  </a:lnTo>
                  <a:lnTo>
                    <a:pt x="753" y="911"/>
                  </a:lnTo>
                  <a:lnTo>
                    <a:pt x="728" y="950"/>
                  </a:lnTo>
                  <a:lnTo>
                    <a:pt x="700" y="987"/>
                  </a:lnTo>
                  <a:lnTo>
                    <a:pt x="671" y="1018"/>
                  </a:lnTo>
                  <a:lnTo>
                    <a:pt x="637" y="1045"/>
                  </a:lnTo>
                  <a:lnTo>
                    <a:pt x="601" y="1069"/>
                  </a:lnTo>
                  <a:lnTo>
                    <a:pt x="565" y="1087"/>
                  </a:lnTo>
                  <a:lnTo>
                    <a:pt x="524" y="1101"/>
                  </a:lnTo>
                  <a:lnTo>
                    <a:pt x="483" y="1109"/>
                  </a:lnTo>
                  <a:lnTo>
                    <a:pt x="440" y="1111"/>
                  </a:lnTo>
                  <a:lnTo>
                    <a:pt x="399" y="1108"/>
                  </a:lnTo>
                  <a:lnTo>
                    <a:pt x="357" y="1098"/>
                  </a:lnTo>
                  <a:lnTo>
                    <a:pt x="318" y="1085"/>
                  </a:lnTo>
                  <a:lnTo>
                    <a:pt x="279" y="1066"/>
                  </a:lnTo>
                  <a:lnTo>
                    <a:pt x="242" y="1042"/>
                  </a:lnTo>
                  <a:lnTo>
                    <a:pt x="206" y="1014"/>
                  </a:lnTo>
                  <a:lnTo>
                    <a:pt x="173" y="982"/>
                  </a:lnTo>
                  <a:lnTo>
                    <a:pt x="141" y="946"/>
                  </a:lnTo>
                  <a:lnTo>
                    <a:pt x="112" y="906"/>
                  </a:lnTo>
                  <a:lnTo>
                    <a:pt x="86" y="863"/>
                  </a:lnTo>
                  <a:lnTo>
                    <a:pt x="63" y="817"/>
                  </a:lnTo>
                  <a:lnTo>
                    <a:pt x="43" y="768"/>
                  </a:lnTo>
                  <a:lnTo>
                    <a:pt x="26" y="716"/>
                  </a:lnTo>
                  <a:lnTo>
                    <a:pt x="14" y="662"/>
                  </a:lnTo>
                  <a:lnTo>
                    <a:pt x="5" y="605"/>
                  </a:lnTo>
                  <a:lnTo>
                    <a:pt x="0" y="549"/>
                  </a:lnTo>
                  <a:lnTo>
                    <a:pt x="0" y="493"/>
                  </a:lnTo>
                  <a:lnTo>
                    <a:pt x="3" y="438"/>
                  </a:lnTo>
                  <a:lnTo>
                    <a:pt x="10" y="387"/>
                  </a:lnTo>
                  <a:lnTo>
                    <a:pt x="22" y="336"/>
                  </a:lnTo>
                  <a:lnTo>
                    <a:pt x="37" y="288"/>
                  </a:lnTo>
                  <a:lnTo>
                    <a:pt x="55" y="243"/>
                  </a:lnTo>
                  <a:lnTo>
                    <a:pt x="77" y="200"/>
                  </a:lnTo>
                  <a:lnTo>
                    <a:pt x="102" y="161"/>
                  </a:lnTo>
                  <a:lnTo>
                    <a:pt x="130" y="124"/>
                  </a:lnTo>
                  <a:lnTo>
                    <a:pt x="160" y="93"/>
                  </a:lnTo>
                  <a:lnTo>
                    <a:pt x="194" y="65"/>
                  </a:lnTo>
                  <a:lnTo>
                    <a:pt x="229" y="42"/>
                  </a:lnTo>
                  <a:lnTo>
                    <a:pt x="266" y="24"/>
                  </a:lnTo>
                  <a:lnTo>
                    <a:pt x="306" y="10"/>
                  </a:lnTo>
                  <a:lnTo>
                    <a:pt x="348" y="2"/>
                  </a:lnTo>
                  <a:lnTo>
                    <a:pt x="391" y="0"/>
                  </a:lnTo>
                  <a:lnTo>
                    <a:pt x="432" y="3"/>
                  </a:lnTo>
                  <a:lnTo>
                    <a:pt x="473" y="12"/>
                  </a:lnTo>
                  <a:lnTo>
                    <a:pt x="513" y="26"/>
                  </a:lnTo>
                  <a:lnTo>
                    <a:pt x="552" y="45"/>
                  </a:lnTo>
                  <a:lnTo>
                    <a:pt x="589" y="69"/>
                  </a:lnTo>
                  <a:lnTo>
                    <a:pt x="624" y="96"/>
                  </a:lnTo>
                  <a:lnTo>
                    <a:pt x="658" y="129"/>
                  </a:lnTo>
                  <a:lnTo>
                    <a:pt x="689" y="164"/>
                  </a:lnTo>
                  <a:lnTo>
                    <a:pt x="718" y="205"/>
                  </a:lnTo>
                  <a:lnTo>
                    <a:pt x="744" y="247"/>
                  </a:lnTo>
                  <a:lnTo>
                    <a:pt x="767" y="293"/>
                  </a:lnTo>
                  <a:lnTo>
                    <a:pt x="787" y="343"/>
                  </a:lnTo>
                  <a:lnTo>
                    <a:pt x="804" y="395"/>
                  </a:lnTo>
                  <a:lnTo>
                    <a:pt x="817" y="449"/>
                  </a:lnTo>
                  <a:lnTo>
                    <a:pt x="826" y="505"/>
                  </a:lnTo>
                  <a:close/>
                </a:path>
              </a:pathLst>
            </a:custGeom>
            <a:solidFill>
              <a:srgbClr val="FFE8E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-920" y="887"/>
              <a:ext cx="410" cy="549"/>
            </a:xfrm>
            <a:custGeom>
              <a:avLst/>
              <a:gdLst/>
              <a:ahLst/>
              <a:cxnLst>
                <a:cxn ang="0">
                  <a:pos x="818" y="554"/>
                </a:cxn>
                <a:cxn ang="0">
                  <a:pos x="815" y="663"/>
                </a:cxn>
                <a:cxn ang="0">
                  <a:pos x="797" y="764"/>
                </a:cxn>
                <a:cxn ang="0">
                  <a:pos x="765" y="858"/>
                </a:cxn>
                <a:cxn ang="0">
                  <a:pos x="719" y="938"/>
                </a:cxn>
                <a:cxn ang="0">
                  <a:pos x="662" y="1005"/>
                </a:cxn>
                <a:cxn ang="0">
                  <a:pos x="594" y="1056"/>
                </a:cxn>
                <a:cxn ang="0">
                  <a:pos x="518" y="1087"/>
                </a:cxn>
                <a:cxn ang="0">
                  <a:pos x="436" y="1097"/>
                </a:cxn>
                <a:cxn ang="0">
                  <a:pos x="355" y="1086"/>
                </a:cxn>
                <a:cxn ang="0">
                  <a:pos x="276" y="1053"/>
                </a:cxn>
                <a:cxn ang="0">
                  <a:pos x="205" y="1003"/>
                </a:cxn>
                <a:cxn ang="0">
                  <a:pos x="140" y="936"/>
                </a:cxn>
                <a:cxn ang="0">
                  <a:pos x="86" y="854"/>
                </a:cxn>
                <a:cxn ang="0">
                  <a:pos x="43" y="760"/>
                </a:cxn>
                <a:cxn ang="0">
                  <a:pos x="15" y="654"/>
                </a:cxn>
                <a:cxn ang="0">
                  <a:pos x="1" y="542"/>
                </a:cxn>
                <a:cxn ang="0">
                  <a:pos x="3" y="434"/>
                </a:cxn>
                <a:cxn ang="0">
                  <a:pos x="22" y="332"/>
                </a:cxn>
                <a:cxn ang="0">
                  <a:pos x="54" y="239"/>
                </a:cxn>
                <a:cxn ang="0">
                  <a:pos x="99" y="158"/>
                </a:cxn>
                <a:cxn ang="0">
                  <a:pos x="156" y="92"/>
                </a:cxn>
                <a:cxn ang="0">
                  <a:pos x="223" y="41"/>
                </a:cxn>
                <a:cxn ang="0">
                  <a:pos x="299" y="10"/>
                </a:cxn>
                <a:cxn ang="0">
                  <a:pos x="382" y="0"/>
                </a:cxn>
                <a:cxn ang="0">
                  <a:pos x="464" y="11"/>
                </a:cxn>
                <a:cxn ang="0">
                  <a:pos x="541" y="43"/>
                </a:cxn>
                <a:cxn ang="0">
                  <a:pos x="614" y="94"/>
                </a:cxn>
                <a:cxn ang="0">
                  <a:pos x="677" y="161"/>
                </a:cxn>
                <a:cxn ang="0">
                  <a:pos x="731" y="243"/>
                </a:cxn>
                <a:cxn ang="0">
                  <a:pos x="775" y="337"/>
                </a:cxn>
                <a:cxn ang="0">
                  <a:pos x="804" y="442"/>
                </a:cxn>
              </a:cxnLst>
              <a:rect l="0" t="0" r="r" b="b"/>
              <a:pathLst>
                <a:path w="819" h="1097">
                  <a:moveTo>
                    <a:pt x="813" y="497"/>
                  </a:moveTo>
                  <a:lnTo>
                    <a:pt x="818" y="554"/>
                  </a:lnTo>
                  <a:lnTo>
                    <a:pt x="819" y="609"/>
                  </a:lnTo>
                  <a:lnTo>
                    <a:pt x="815" y="663"/>
                  </a:lnTo>
                  <a:lnTo>
                    <a:pt x="809" y="715"/>
                  </a:lnTo>
                  <a:lnTo>
                    <a:pt x="797" y="764"/>
                  </a:lnTo>
                  <a:lnTo>
                    <a:pt x="782" y="812"/>
                  </a:lnTo>
                  <a:lnTo>
                    <a:pt x="765" y="858"/>
                  </a:lnTo>
                  <a:lnTo>
                    <a:pt x="743" y="899"/>
                  </a:lnTo>
                  <a:lnTo>
                    <a:pt x="719" y="938"/>
                  </a:lnTo>
                  <a:lnTo>
                    <a:pt x="692" y="974"/>
                  </a:lnTo>
                  <a:lnTo>
                    <a:pt x="662" y="1005"/>
                  </a:lnTo>
                  <a:lnTo>
                    <a:pt x="630" y="1033"/>
                  </a:lnTo>
                  <a:lnTo>
                    <a:pt x="594" y="1056"/>
                  </a:lnTo>
                  <a:lnTo>
                    <a:pt x="557" y="1074"/>
                  </a:lnTo>
                  <a:lnTo>
                    <a:pt x="518" y="1087"/>
                  </a:lnTo>
                  <a:lnTo>
                    <a:pt x="478" y="1095"/>
                  </a:lnTo>
                  <a:lnTo>
                    <a:pt x="436" y="1097"/>
                  </a:lnTo>
                  <a:lnTo>
                    <a:pt x="395" y="1094"/>
                  </a:lnTo>
                  <a:lnTo>
                    <a:pt x="355" y="1086"/>
                  </a:lnTo>
                  <a:lnTo>
                    <a:pt x="315" y="1072"/>
                  </a:lnTo>
                  <a:lnTo>
                    <a:pt x="276" y="1053"/>
                  </a:lnTo>
                  <a:lnTo>
                    <a:pt x="239" y="1030"/>
                  </a:lnTo>
                  <a:lnTo>
                    <a:pt x="205" y="1003"/>
                  </a:lnTo>
                  <a:lnTo>
                    <a:pt x="171" y="971"/>
                  </a:lnTo>
                  <a:lnTo>
                    <a:pt x="140" y="936"/>
                  </a:lnTo>
                  <a:lnTo>
                    <a:pt x="113" y="897"/>
                  </a:lnTo>
                  <a:lnTo>
                    <a:pt x="86" y="854"/>
                  </a:lnTo>
                  <a:lnTo>
                    <a:pt x="63" y="808"/>
                  </a:lnTo>
                  <a:lnTo>
                    <a:pt x="43" y="760"/>
                  </a:lnTo>
                  <a:lnTo>
                    <a:pt x="27" y="708"/>
                  </a:lnTo>
                  <a:lnTo>
                    <a:pt x="15" y="654"/>
                  </a:lnTo>
                  <a:lnTo>
                    <a:pt x="5" y="598"/>
                  </a:lnTo>
                  <a:lnTo>
                    <a:pt x="1" y="542"/>
                  </a:lnTo>
                  <a:lnTo>
                    <a:pt x="0" y="488"/>
                  </a:lnTo>
                  <a:lnTo>
                    <a:pt x="3" y="434"/>
                  </a:lnTo>
                  <a:lnTo>
                    <a:pt x="10" y="382"/>
                  </a:lnTo>
                  <a:lnTo>
                    <a:pt x="22" y="332"/>
                  </a:lnTo>
                  <a:lnTo>
                    <a:pt x="35" y="284"/>
                  </a:lnTo>
                  <a:lnTo>
                    <a:pt x="54" y="239"/>
                  </a:lnTo>
                  <a:lnTo>
                    <a:pt x="75" y="198"/>
                  </a:lnTo>
                  <a:lnTo>
                    <a:pt x="99" y="158"/>
                  </a:lnTo>
                  <a:lnTo>
                    <a:pt x="126" y="123"/>
                  </a:lnTo>
                  <a:lnTo>
                    <a:pt x="156" y="92"/>
                  </a:lnTo>
                  <a:lnTo>
                    <a:pt x="189" y="64"/>
                  </a:lnTo>
                  <a:lnTo>
                    <a:pt x="223" y="41"/>
                  </a:lnTo>
                  <a:lnTo>
                    <a:pt x="260" y="23"/>
                  </a:lnTo>
                  <a:lnTo>
                    <a:pt x="299" y="10"/>
                  </a:lnTo>
                  <a:lnTo>
                    <a:pt x="341" y="2"/>
                  </a:lnTo>
                  <a:lnTo>
                    <a:pt x="382" y="0"/>
                  </a:lnTo>
                  <a:lnTo>
                    <a:pt x="424" y="3"/>
                  </a:lnTo>
                  <a:lnTo>
                    <a:pt x="464" y="11"/>
                  </a:lnTo>
                  <a:lnTo>
                    <a:pt x="503" y="25"/>
                  </a:lnTo>
                  <a:lnTo>
                    <a:pt x="541" y="43"/>
                  </a:lnTo>
                  <a:lnTo>
                    <a:pt x="578" y="66"/>
                  </a:lnTo>
                  <a:lnTo>
                    <a:pt x="614" y="94"/>
                  </a:lnTo>
                  <a:lnTo>
                    <a:pt x="646" y="125"/>
                  </a:lnTo>
                  <a:lnTo>
                    <a:pt x="677" y="161"/>
                  </a:lnTo>
                  <a:lnTo>
                    <a:pt x="706" y="200"/>
                  </a:lnTo>
                  <a:lnTo>
                    <a:pt x="731" y="243"/>
                  </a:lnTo>
                  <a:lnTo>
                    <a:pt x="754" y="289"/>
                  </a:lnTo>
                  <a:lnTo>
                    <a:pt x="775" y="337"/>
                  </a:lnTo>
                  <a:lnTo>
                    <a:pt x="791" y="388"/>
                  </a:lnTo>
                  <a:lnTo>
                    <a:pt x="804" y="442"/>
                  </a:lnTo>
                  <a:lnTo>
                    <a:pt x="813" y="497"/>
                  </a:lnTo>
                  <a:close/>
                </a:path>
              </a:pathLst>
            </a:custGeom>
            <a:solidFill>
              <a:srgbClr val="FFDBE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-917" y="890"/>
              <a:ext cx="404" cy="543"/>
            </a:xfrm>
            <a:custGeom>
              <a:avLst/>
              <a:gdLst/>
              <a:ahLst/>
              <a:cxnLst>
                <a:cxn ang="0">
                  <a:pos x="807" y="547"/>
                </a:cxn>
                <a:cxn ang="0">
                  <a:pos x="805" y="655"/>
                </a:cxn>
                <a:cxn ang="0">
                  <a:pos x="786" y="756"/>
                </a:cxn>
                <a:cxn ang="0">
                  <a:pos x="755" y="847"/>
                </a:cxn>
                <a:cxn ang="0">
                  <a:pos x="710" y="928"/>
                </a:cxn>
                <a:cxn ang="0">
                  <a:pos x="655" y="994"/>
                </a:cxn>
                <a:cxn ang="0">
                  <a:pos x="588" y="1044"/>
                </a:cxn>
                <a:cxn ang="0">
                  <a:pos x="513" y="1075"/>
                </a:cxn>
                <a:cxn ang="0">
                  <a:pos x="433" y="1085"/>
                </a:cxn>
                <a:cxn ang="0">
                  <a:pos x="352" y="1074"/>
                </a:cxn>
                <a:cxn ang="0">
                  <a:pos x="276" y="1043"/>
                </a:cxn>
                <a:cxn ang="0">
                  <a:pos x="204" y="993"/>
                </a:cxn>
                <a:cxn ang="0">
                  <a:pos x="141" y="926"/>
                </a:cxn>
                <a:cxn ang="0">
                  <a:pos x="87" y="846"/>
                </a:cxn>
                <a:cxn ang="0">
                  <a:pos x="44" y="752"/>
                </a:cxn>
                <a:cxn ang="0">
                  <a:pos x="15" y="650"/>
                </a:cxn>
                <a:cxn ang="0">
                  <a:pos x="2" y="539"/>
                </a:cxn>
                <a:cxn ang="0">
                  <a:pos x="4" y="432"/>
                </a:cxn>
                <a:cxn ang="0">
                  <a:pos x="21" y="331"/>
                </a:cxn>
                <a:cxn ang="0">
                  <a:pos x="53" y="239"/>
                </a:cxn>
                <a:cxn ang="0">
                  <a:pos x="98" y="159"/>
                </a:cxn>
                <a:cxn ang="0">
                  <a:pos x="154" y="92"/>
                </a:cxn>
                <a:cxn ang="0">
                  <a:pos x="219" y="43"/>
                </a:cxn>
                <a:cxn ang="0">
                  <a:pos x="294" y="11"/>
                </a:cxn>
                <a:cxn ang="0">
                  <a:pos x="376" y="0"/>
                </a:cxn>
                <a:cxn ang="0">
                  <a:pos x="456" y="12"/>
                </a:cxn>
                <a:cxn ang="0">
                  <a:pos x="533" y="44"/>
                </a:cxn>
                <a:cxn ang="0">
                  <a:pos x="603" y="94"/>
                </a:cxn>
                <a:cxn ang="0">
                  <a:pos x="666" y="160"/>
                </a:cxn>
                <a:cxn ang="0">
                  <a:pos x="721" y="241"/>
                </a:cxn>
                <a:cxn ang="0">
                  <a:pos x="763" y="334"/>
                </a:cxn>
                <a:cxn ang="0">
                  <a:pos x="792" y="437"/>
                </a:cxn>
              </a:cxnLst>
              <a:rect l="0" t="0" r="r" b="b"/>
              <a:pathLst>
                <a:path w="807" h="1085">
                  <a:moveTo>
                    <a:pt x="801" y="492"/>
                  </a:moveTo>
                  <a:lnTo>
                    <a:pt x="807" y="547"/>
                  </a:lnTo>
                  <a:lnTo>
                    <a:pt x="807" y="602"/>
                  </a:lnTo>
                  <a:lnTo>
                    <a:pt x="805" y="655"/>
                  </a:lnTo>
                  <a:lnTo>
                    <a:pt x="798" y="706"/>
                  </a:lnTo>
                  <a:lnTo>
                    <a:pt x="786" y="756"/>
                  </a:lnTo>
                  <a:lnTo>
                    <a:pt x="772" y="803"/>
                  </a:lnTo>
                  <a:lnTo>
                    <a:pt x="755" y="847"/>
                  </a:lnTo>
                  <a:lnTo>
                    <a:pt x="734" y="890"/>
                  </a:lnTo>
                  <a:lnTo>
                    <a:pt x="710" y="928"/>
                  </a:lnTo>
                  <a:lnTo>
                    <a:pt x="684" y="962"/>
                  </a:lnTo>
                  <a:lnTo>
                    <a:pt x="655" y="994"/>
                  </a:lnTo>
                  <a:lnTo>
                    <a:pt x="623" y="1021"/>
                  </a:lnTo>
                  <a:lnTo>
                    <a:pt x="588" y="1044"/>
                  </a:lnTo>
                  <a:lnTo>
                    <a:pt x="551" y="1062"/>
                  </a:lnTo>
                  <a:lnTo>
                    <a:pt x="513" y="1075"/>
                  </a:lnTo>
                  <a:lnTo>
                    <a:pt x="473" y="1083"/>
                  </a:lnTo>
                  <a:lnTo>
                    <a:pt x="433" y="1085"/>
                  </a:lnTo>
                  <a:lnTo>
                    <a:pt x="391" y="1083"/>
                  </a:lnTo>
                  <a:lnTo>
                    <a:pt x="352" y="1074"/>
                  </a:lnTo>
                  <a:lnTo>
                    <a:pt x="313" y="1061"/>
                  </a:lnTo>
                  <a:lnTo>
                    <a:pt x="276" y="1043"/>
                  </a:lnTo>
                  <a:lnTo>
                    <a:pt x="239" y="1020"/>
                  </a:lnTo>
                  <a:lnTo>
                    <a:pt x="204" y="993"/>
                  </a:lnTo>
                  <a:lnTo>
                    <a:pt x="172" y="961"/>
                  </a:lnTo>
                  <a:lnTo>
                    <a:pt x="141" y="926"/>
                  </a:lnTo>
                  <a:lnTo>
                    <a:pt x="113" y="888"/>
                  </a:lnTo>
                  <a:lnTo>
                    <a:pt x="87" y="846"/>
                  </a:lnTo>
                  <a:lnTo>
                    <a:pt x="64" y="801"/>
                  </a:lnTo>
                  <a:lnTo>
                    <a:pt x="44" y="752"/>
                  </a:lnTo>
                  <a:lnTo>
                    <a:pt x="28" y="703"/>
                  </a:lnTo>
                  <a:lnTo>
                    <a:pt x="15" y="650"/>
                  </a:lnTo>
                  <a:lnTo>
                    <a:pt x="6" y="595"/>
                  </a:lnTo>
                  <a:lnTo>
                    <a:pt x="2" y="539"/>
                  </a:lnTo>
                  <a:lnTo>
                    <a:pt x="0" y="485"/>
                  </a:lnTo>
                  <a:lnTo>
                    <a:pt x="4" y="432"/>
                  </a:lnTo>
                  <a:lnTo>
                    <a:pt x="11" y="380"/>
                  </a:lnTo>
                  <a:lnTo>
                    <a:pt x="21" y="331"/>
                  </a:lnTo>
                  <a:lnTo>
                    <a:pt x="36" y="284"/>
                  </a:lnTo>
                  <a:lnTo>
                    <a:pt x="53" y="239"/>
                  </a:lnTo>
                  <a:lnTo>
                    <a:pt x="74" y="197"/>
                  </a:lnTo>
                  <a:lnTo>
                    <a:pt x="98" y="159"/>
                  </a:lnTo>
                  <a:lnTo>
                    <a:pt x="125" y="124"/>
                  </a:lnTo>
                  <a:lnTo>
                    <a:pt x="154" y="92"/>
                  </a:lnTo>
                  <a:lnTo>
                    <a:pt x="186" y="65"/>
                  </a:lnTo>
                  <a:lnTo>
                    <a:pt x="219" y="43"/>
                  </a:lnTo>
                  <a:lnTo>
                    <a:pt x="256" y="24"/>
                  </a:lnTo>
                  <a:lnTo>
                    <a:pt x="294" y="11"/>
                  </a:lnTo>
                  <a:lnTo>
                    <a:pt x="335" y="3"/>
                  </a:lnTo>
                  <a:lnTo>
                    <a:pt x="376" y="0"/>
                  </a:lnTo>
                  <a:lnTo>
                    <a:pt x="416" y="4"/>
                  </a:lnTo>
                  <a:lnTo>
                    <a:pt x="456" y="12"/>
                  </a:lnTo>
                  <a:lnTo>
                    <a:pt x="495" y="26"/>
                  </a:lnTo>
                  <a:lnTo>
                    <a:pt x="533" y="44"/>
                  </a:lnTo>
                  <a:lnTo>
                    <a:pt x="569" y="67"/>
                  </a:lnTo>
                  <a:lnTo>
                    <a:pt x="603" y="94"/>
                  </a:lnTo>
                  <a:lnTo>
                    <a:pt x="636" y="125"/>
                  </a:lnTo>
                  <a:lnTo>
                    <a:pt x="666" y="160"/>
                  </a:lnTo>
                  <a:lnTo>
                    <a:pt x="695" y="198"/>
                  </a:lnTo>
                  <a:lnTo>
                    <a:pt x="721" y="241"/>
                  </a:lnTo>
                  <a:lnTo>
                    <a:pt x="744" y="286"/>
                  </a:lnTo>
                  <a:lnTo>
                    <a:pt x="763" y="334"/>
                  </a:lnTo>
                  <a:lnTo>
                    <a:pt x="779" y="384"/>
                  </a:lnTo>
                  <a:lnTo>
                    <a:pt x="792" y="437"/>
                  </a:lnTo>
                  <a:lnTo>
                    <a:pt x="801" y="492"/>
                  </a:lnTo>
                  <a:close/>
                </a:path>
              </a:pathLst>
            </a:custGeom>
            <a:solidFill>
              <a:srgbClr val="FFCE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-913" y="894"/>
              <a:ext cx="397" cy="536"/>
            </a:xfrm>
            <a:custGeom>
              <a:avLst/>
              <a:gdLst/>
              <a:ahLst/>
              <a:cxnLst>
                <a:cxn ang="0">
                  <a:pos x="793" y="540"/>
                </a:cxn>
                <a:cxn ang="0">
                  <a:pos x="792" y="646"/>
                </a:cxn>
                <a:cxn ang="0">
                  <a:pos x="775" y="745"/>
                </a:cxn>
                <a:cxn ang="0">
                  <a:pos x="744" y="836"/>
                </a:cxn>
                <a:cxn ang="0">
                  <a:pos x="700" y="916"/>
                </a:cxn>
                <a:cxn ang="0">
                  <a:pos x="644" y="982"/>
                </a:cxn>
                <a:cxn ang="0">
                  <a:pos x="580" y="1031"/>
                </a:cxn>
                <a:cxn ang="0">
                  <a:pos x="506" y="1062"/>
                </a:cxn>
                <a:cxn ang="0">
                  <a:pos x="427" y="1073"/>
                </a:cxn>
                <a:cxn ang="0">
                  <a:pos x="347" y="1061"/>
                </a:cxn>
                <a:cxn ang="0">
                  <a:pos x="272" y="1030"/>
                </a:cxn>
                <a:cxn ang="0">
                  <a:pos x="202" y="980"/>
                </a:cxn>
                <a:cxn ang="0">
                  <a:pos x="140" y="915"/>
                </a:cxn>
                <a:cxn ang="0">
                  <a:pos x="87" y="835"/>
                </a:cxn>
                <a:cxn ang="0">
                  <a:pos x="44" y="744"/>
                </a:cxn>
                <a:cxn ang="0">
                  <a:pos x="15" y="642"/>
                </a:cxn>
                <a:cxn ang="0">
                  <a:pos x="0" y="532"/>
                </a:cxn>
                <a:cxn ang="0">
                  <a:pos x="3" y="426"/>
                </a:cxn>
                <a:cxn ang="0">
                  <a:pos x="20" y="327"/>
                </a:cxn>
                <a:cxn ang="0">
                  <a:pos x="51" y="236"/>
                </a:cxn>
                <a:cxn ang="0">
                  <a:pos x="94" y="157"/>
                </a:cxn>
                <a:cxn ang="0">
                  <a:pos x="149" y="91"/>
                </a:cxn>
                <a:cxn ang="0">
                  <a:pos x="215" y="42"/>
                </a:cxn>
                <a:cxn ang="0">
                  <a:pos x="288" y="11"/>
                </a:cxn>
                <a:cxn ang="0">
                  <a:pos x="368" y="0"/>
                </a:cxn>
                <a:cxn ang="0">
                  <a:pos x="446" y="12"/>
                </a:cxn>
                <a:cxn ang="0">
                  <a:pos x="522" y="43"/>
                </a:cxn>
                <a:cxn ang="0">
                  <a:pos x="591" y="92"/>
                </a:cxn>
                <a:cxn ang="0">
                  <a:pos x="655" y="158"/>
                </a:cxn>
                <a:cxn ang="0">
                  <a:pos x="708" y="237"/>
                </a:cxn>
                <a:cxn ang="0">
                  <a:pos x="749" y="328"/>
                </a:cxn>
                <a:cxn ang="0">
                  <a:pos x="779" y="431"/>
                </a:cxn>
              </a:cxnLst>
              <a:rect l="0" t="0" r="r" b="b"/>
              <a:pathLst>
                <a:path w="794" h="1073">
                  <a:moveTo>
                    <a:pt x="788" y="485"/>
                  </a:moveTo>
                  <a:lnTo>
                    <a:pt x="793" y="540"/>
                  </a:lnTo>
                  <a:lnTo>
                    <a:pt x="794" y="593"/>
                  </a:lnTo>
                  <a:lnTo>
                    <a:pt x="792" y="646"/>
                  </a:lnTo>
                  <a:lnTo>
                    <a:pt x="785" y="697"/>
                  </a:lnTo>
                  <a:lnTo>
                    <a:pt x="775" y="745"/>
                  </a:lnTo>
                  <a:lnTo>
                    <a:pt x="761" y="793"/>
                  </a:lnTo>
                  <a:lnTo>
                    <a:pt x="744" y="836"/>
                  </a:lnTo>
                  <a:lnTo>
                    <a:pt x="723" y="878"/>
                  </a:lnTo>
                  <a:lnTo>
                    <a:pt x="700" y="916"/>
                  </a:lnTo>
                  <a:lnTo>
                    <a:pt x="673" y="950"/>
                  </a:lnTo>
                  <a:lnTo>
                    <a:pt x="644" y="982"/>
                  </a:lnTo>
                  <a:lnTo>
                    <a:pt x="613" y="1008"/>
                  </a:lnTo>
                  <a:lnTo>
                    <a:pt x="580" y="1031"/>
                  </a:lnTo>
                  <a:lnTo>
                    <a:pt x="544" y="1048"/>
                  </a:lnTo>
                  <a:lnTo>
                    <a:pt x="506" y="1062"/>
                  </a:lnTo>
                  <a:lnTo>
                    <a:pt x="467" y="1070"/>
                  </a:lnTo>
                  <a:lnTo>
                    <a:pt x="427" y="1073"/>
                  </a:lnTo>
                  <a:lnTo>
                    <a:pt x="386" y="1069"/>
                  </a:lnTo>
                  <a:lnTo>
                    <a:pt x="347" y="1061"/>
                  </a:lnTo>
                  <a:lnTo>
                    <a:pt x="309" y="1048"/>
                  </a:lnTo>
                  <a:lnTo>
                    <a:pt x="272" y="1030"/>
                  </a:lnTo>
                  <a:lnTo>
                    <a:pt x="237" y="1007"/>
                  </a:lnTo>
                  <a:lnTo>
                    <a:pt x="202" y="980"/>
                  </a:lnTo>
                  <a:lnTo>
                    <a:pt x="170" y="949"/>
                  </a:lnTo>
                  <a:lnTo>
                    <a:pt x="140" y="915"/>
                  </a:lnTo>
                  <a:lnTo>
                    <a:pt x="111" y="877"/>
                  </a:lnTo>
                  <a:lnTo>
                    <a:pt x="87" y="835"/>
                  </a:lnTo>
                  <a:lnTo>
                    <a:pt x="64" y="792"/>
                  </a:lnTo>
                  <a:lnTo>
                    <a:pt x="44" y="744"/>
                  </a:lnTo>
                  <a:lnTo>
                    <a:pt x="28" y="694"/>
                  </a:lnTo>
                  <a:lnTo>
                    <a:pt x="15" y="642"/>
                  </a:lnTo>
                  <a:lnTo>
                    <a:pt x="6" y="588"/>
                  </a:lnTo>
                  <a:lnTo>
                    <a:pt x="0" y="532"/>
                  </a:lnTo>
                  <a:lnTo>
                    <a:pt x="0" y="479"/>
                  </a:lnTo>
                  <a:lnTo>
                    <a:pt x="3" y="426"/>
                  </a:lnTo>
                  <a:lnTo>
                    <a:pt x="10" y="376"/>
                  </a:lnTo>
                  <a:lnTo>
                    <a:pt x="20" y="327"/>
                  </a:lnTo>
                  <a:lnTo>
                    <a:pt x="34" y="280"/>
                  </a:lnTo>
                  <a:lnTo>
                    <a:pt x="51" y="236"/>
                  </a:lnTo>
                  <a:lnTo>
                    <a:pt x="71" y="195"/>
                  </a:lnTo>
                  <a:lnTo>
                    <a:pt x="94" y="157"/>
                  </a:lnTo>
                  <a:lnTo>
                    <a:pt x="120" y="122"/>
                  </a:lnTo>
                  <a:lnTo>
                    <a:pt x="149" y="91"/>
                  </a:lnTo>
                  <a:lnTo>
                    <a:pt x="180" y="65"/>
                  </a:lnTo>
                  <a:lnTo>
                    <a:pt x="215" y="42"/>
                  </a:lnTo>
                  <a:lnTo>
                    <a:pt x="250" y="24"/>
                  </a:lnTo>
                  <a:lnTo>
                    <a:pt x="288" y="11"/>
                  </a:lnTo>
                  <a:lnTo>
                    <a:pt x="328" y="2"/>
                  </a:lnTo>
                  <a:lnTo>
                    <a:pt x="368" y="0"/>
                  </a:lnTo>
                  <a:lnTo>
                    <a:pt x="407" y="4"/>
                  </a:lnTo>
                  <a:lnTo>
                    <a:pt x="446" y="12"/>
                  </a:lnTo>
                  <a:lnTo>
                    <a:pt x="485" y="24"/>
                  </a:lnTo>
                  <a:lnTo>
                    <a:pt x="522" y="43"/>
                  </a:lnTo>
                  <a:lnTo>
                    <a:pt x="558" y="66"/>
                  </a:lnTo>
                  <a:lnTo>
                    <a:pt x="591" y="92"/>
                  </a:lnTo>
                  <a:lnTo>
                    <a:pt x="624" y="122"/>
                  </a:lnTo>
                  <a:lnTo>
                    <a:pt x="655" y="158"/>
                  </a:lnTo>
                  <a:lnTo>
                    <a:pt x="682" y="196"/>
                  </a:lnTo>
                  <a:lnTo>
                    <a:pt x="708" y="237"/>
                  </a:lnTo>
                  <a:lnTo>
                    <a:pt x="730" y="281"/>
                  </a:lnTo>
                  <a:lnTo>
                    <a:pt x="749" y="328"/>
                  </a:lnTo>
                  <a:lnTo>
                    <a:pt x="767" y="379"/>
                  </a:lnTo>
                  <a:lnTo>
                    <a:pt x="779" y="431"/>
                  </a:lnTo>
                  <a:lnTo>
                    <a:pt x="788" y="485"/>
                  </a:lnTo>
                  <a:close/>
                </a:path>
              </a:pathLst>
            </a:custGeom>
            <a:solidFill>
              <a:srgbClr val="FCC1D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-910" y="897"/>
              <a:ext cx="391" cy="529"/>
            </a:xfrm>
            <a:custGeom>
              <a:avLst/>
              <a:gdLst/>
              <a:ahLst/>
              <a:cxnLst>
                <a:cxn ang="0">
                  <a:pos x="781" y="532"/>
                </a:cxn>
                <a:cxn ang="0">
                  <a:pos x="779" y="637"/>
                </a:cxn>
                <a:cxn ang="0">
                  <a:pos x="763" y="735"/>
                </a:cxn>
                <a:cxn ang="0">
                  <a:pos x="733" y="825"/>
                </a:cxn>
                <a:cxn ang="0">
                  <a:pos x="690" y="903"/>
                </a:cxn>
                <a:cxn ang="0">
                  <a:pos x="636" y="968"/>
                </a:cxn>
                <a:cxn ang="0">
                  <a:pos x="573" y="1017"/>
                </a:cxn>
                <a:cxn ang="0">
                  <a:pos x="501" y="1048"/>
                </a:cxn>
                <a:cxn ang="0">
                  <a:pos x="422" y="1059"/>
                </a:cxn>
                <a:cxn ang="0">
                  <a:pos x="345" y="1048"/>
                </a:cxn>
                <a:cxn ang="0">
                  <a:pos x="270" y="1017"/>
                </a:cxn>
                <a:cxn ang="0">
                  <a:pos x="201" y="969"/>
                </a:cxn>
                <a:cxn ang="0">
                  <a:pos x="138" y="904"/>
                </a:cxn>
                <a:cxn ang="0">
                  <a:pos x="87" y="826"/>
                </a:cxn>
                <a:cxn ang="0">
                  <a:pos x="44" y="735"/>
                </a:cxn>
                <a:cxn ang="0">
                  <a:pos x="15" y="635"/>
                </a:cxn>
                <a:cxn ang="0">
                  <a:pos x="1" y="526"/>
                </a:cxn>
                <a:cxn ang="0">
                  <a:pos x="2" y="422"/>
                </a:cxn>
                <a:cxn ang="0">
                  <a:pos x="20" y="324"/>
                </a:cxn>
                <a:cxn ang="0">
                  <a:pos x="50" y="234"/>
                </a:cxn>
                <a:cxn ang="0">
                  <a:pos x="92" y="156"/>
                </a:cxn>
                <a:cxn ang="0">
                  <a:pos x="146" y="91"/>
                </a:cxn>
                <a:cxn ang="0">
                  <a:pos x="210" y="42"/>
                </a:cxn>
                <a:cxn ang="0">
                  <a:pos x="281" y="10"/>
                </a:cxn>
                <a:cxn ang="0">
                  <a:pos x="361" y="0"/>
                </a:cxn>
                <a:cxn ang="0">
                  <a:pos x="438" y="10"/>
                </a:cxn>
                <a:cxn ang="0">
                  <a:pos x="513" y="42"/>
                </a:cxn>
                <a:cxn ang="0">
                  <a:pos x="582" y="90"/>
                </a:cxn>
                <a:cxn ang="0">
                  <a:pos x="643" y="154"/>
                </a:cxn>
                <a:cxn ang="0">
                  <a:pos x="696" y="233"/>
                </a:cxn>
                <a:cxn ang="0">
                  <a:pos x="738" y="324"/>
                </a:cxn>
                <a:cxn ang="0">
                  <a:pos x="766" y="424"/>
                </a:cxn>
              </a:cxnLst>
              <a:rect l="0" t="0" r="r" b="b"/>
              <a:pathLst>
                <a:path w="782" h="1059">
                  <a:moveTo>
                    <a:pt x="776" y="478"/>
                  </a:moveTo>
                  <a:lnTo>
                    <a:pt x="781" y="532"/>
                  </a:lnTo>
                  <a:lnTo>
                    <a:pt x="782" y="585"/>
                  </a:lnTo>
                  <a:lnTo>
                    <a:pt x="779" y="637"/>
                  </a:lnTo>
                  <a:lnTo>
                    <a:pt x="773" y="687"/>
                  </a:lnTo>
                  <a:lnTo>
                    <a:pt x="763" y="735"/>
                  </a:lnTo>
                  <a:lnTo>
                    <a:pt x="749" y="781"/>
                  </a:lnTo>
                  <a:lnTo>
                    <a:pt x="733" y="825"/>
                  </a:lnTo>
                  <a:lnTo>
                    <a:pt x="713" y="865"/>
                  </a:lnTo>
                  <a:lnTo>
                    <a:pt x="690" y="903"/>
                  </a:lnTo>
                  <a:lnTo>
                    <a:pt x="665" y="938"/>
                  </a:lnTo>
                  <a:lnTo>
                    <a:pt x="636" y="968"/>
                  </a:lnTo>
                  <a:lnTo>
                    <a:pt x="606" y="994"/>
                  </a:lnTo>
                  <a:lnTo>
                    <a:pt x="573" y="1017"/>
                  </a:lnTo>
                  <a:lnTo>
                    <a:pt x="538" y="1036"/>
                  </a:lnTo>
                  <a:lnTo>
                    <a:pt x="501" y="1048"/>
                  </a:lnTo>
                  <a:lnTo>
                    <a:pt x="462" y="1056"/>
                  </a:lnTo>
                  <a:lnTo>
                    <a:pt x="422" y="1059"/>
                  </a:lnTo>
                  <a:lnTo>
                    <a:pt x="383" y="1056"/>
                  </a:lnTo>
                  <a:lnTo>
                    <a:pt x="345" y="1048"/>
                  </a:lnTo>
                  <a:lnTo>
                    <a:pt x="307" y="1036"/>
                  </a:lnTo>
                  <a:lnTo>
                    <a:pt x="270" y="1017"/>
                  </a:lnTo>
                  <a:lnTo>
                    <a:pt x="234" y="995"/>
                  </a:lnTo>
                  <a:lnTo>
                    <a:pt x="201" y="969"/>
                  </a:lnTo>
                  <a:lnTo>
                    <a:pt x="168" y="939"/>
                  </a:lnTo>
                  <a:lnTo>
                    <a:pt x="138" y="904"/>
                  </a:lnTo>
                  <a:lnTo>
                    <a:pt x="111" y="866"/>
                  </a:lnTo>
                  <a:lnTo>
                    <a:pt x="87" y="826"/>
                  </a:lnTo>
                  <a:lnTo>
                    <a:pt x="64" y="782"/>
                  </a:lnTo>
                  <a:lnTo>
                    <a:pt x="44" y="735"/>
                  </a:lnTo>
                  <a:lnTo>
                    <a:pt x="28" y="685"/>
                  </a:lnTo>
                  <a:lnTo>
                    <a:pt x="15" y="635"/>
                  </a:lnTo>
                  <a:lnTo>
                    <a:pt x="6" y="581"/>
                  </a:lnTo>
                  <a:lnTo>
                    <a:pt x="1" y="526"/>
                  </a:lnTo>
                  <a:lnTo>
                    <a:pt x="0" y="474"/>
                  </a:lnTo>
                  <a:lnTo>
                    <a:pt x="2" y="422"/>
                  </a:lnTo>
                  <a:lnTo>
                    <a:pt x="9" y="372"/>
                  </a:lnTo>
                  <a:lnTo>
                    <a:pt x="20" y="324"/>
                  </a:lnTo>
                  <a:lnTo>
                    <a:pt x="32" y="278"/>
                  </a:lnTo>
                  <a:lnTo>
                    <a:pt x="50" y="234"/>
                  </a:lnTo>
                  <a:lnTo>
                    <a:pt x="69" y="194"/>
                  </a:lnTo>
                  <a:lnTo>
                    <a:pt x="92" y="156"/>
                  </a:lnTo>
                  <a:lnTo>
                    <a:pt x="118" y="121"/>
                  </a:lnTo>
                  <a:lnTo>
                    <a:pt x="146" y="91"/>
                  </a:lnTo>
                  <a:lnTo>
                    <a:pt x="176" y="65"/>
                  </a:lnTo>
                  <a:lnTo>
                    <a:pt x="210" y="42"/>
                  </a:lnTo>
                  <a:lnTo>
                    <a:pt x="244" y="23"/>
                  </a:lnTo>
                  <a:lnTo>
                    <a:pt x="281" y="10"/>
                  </a:lnTo>
                  <a:lnTo>
                    <a:pt x="320" y="2"/>
                  </a:lnTo>
                  <a:lnTo>
                    <a:pt x="361" y="0"/>
                  </a:lnTo>
                  <a:lnTo>
                    <a:pt x="400" y="2"/>
                  </a:lnTo>
                  <a:lnTo>
                    <a:pt x="438" y="10"/>
                  </a:lnTo>
                  <a:lnTo>
                    <a:pt x="476" y="23"/>
                  </a:lnTo>
                  <a:lnTo>
                    <a:pt x="513" y="42"/>
                  </a:lnTo>
                  <a:lnTo>
                    <a:pt x="549" y="63"/>
                  </a:lnTo>
                  <a:lnTo>
                    <a:pt x="582" y="90"/>
                  </a:lnTo>
                  <a:lnTo>
                    <a:pt x="614" y="120"/>
                  </a:lnTo>
                  <a:lnTo>
                    <a:pt x="643" y="154"/>
                  </a:lnTo>
                  <a:lnTo>
                    <a:pt x="671" y="192"/>
                  </a:lnTo>
                  <a:lnTo>
                    <a:pt x="696" y="233"/>
                  </a:lnTo>
                  <a:lnTo>
                    <a:pt x="718" y="277"/>
                  </a:lnTo>
                  <a:lnTo>
                    <a:pt x="738" y="324"/>
                  </a:lnTo>
                  <a:lnTo>
                    <a:pt x="754" y="373"/>
                  </a:lnTo>
                  <a:lnTo>
                    <a:pt x="766" y="424"/>
                  </a:lnTo>
                  <a:lnTo>
                    <a:pt x="776" y="47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-908" y="900"/>
              <a:ext cx="386" cy="523"/>
            </a:xfrm>
            <a:custGeom>
              <a:avLst/>
              <a:gdLst/>
              <a:ahLst/>
              <a:cxnLst>
                <a:cxn ang="0">
                  <a:pos x="770" y="524"/>
                </a:cxn>
                <a:cxn ang="0">
                  <a:pos x="768" y="628"/>
                </a:cxn>
                <a:cxn ang="0">
                  <a:pos x="752" y="725"/>
                </a:cxn>
                <a:cxn ang="0">
                  <a:pos x="722" y="813"/>
                </a:cxn>
                <a:cxn ang="0">
                  <a:pos x="681" y="890"/>
                </a:cxn>
                <a:cxn ang="0">
                  <a:pos x="628" y="955"/>
                </a:cxn>
                <a:cxn ang="0">
                  <a:pos x="566" y="1003"/>
                </a:cxn>
                <a:cxn ang="0">
                  <a:pos x="494" y="1034"/>
                </a:cxn>
                <a:cxn ang="0">
                  <a:pos x="417" y="1045"/>
                </a:cxn>
                <a:cxn ang="0">
                  <a:pos x="341" y="1034"/>
                </a:cxn>
                <a:cxn ang="0">
                  <a:pos x="267" y="1004"/>
                </a:cxn>
                <a:cxn ang="0">
                  <a:pos x="199" y="957"/>
                </a:cxn>
                <a:cxn ang="0">
                  <a:pos x="138" y="893"/>
                </a:cxn>
                <a:cxn ang="0">
                  <a:pos x="86" y="816"/>
                </a:cxn>
                <a:cxn ang="0">
                  <a:pos x="45" y="727"/>
                </a:cxn>
                <a:cxn ang="0">
                  <a:pos x="16" y="627"/>
                </a:cxn>
                <a:cxn ang="0">
                  <a:pos x="1" y="521"/>
                </a:cxn>
                <a:cxn ang="0">
                  <a:pos x="2" y="417"/>
                </a:cxn>
                <a:cxn ang="0">
                  <a:pos x="18" y="320"/>
                </a:cxn>
                <a:cxn ang="0">
                  <a:pos x="48" y="232"/>
                </a:cxn>
                <a:cxn ang="0">
                  <a:pos x="90" y="154"/>
                </a:cxn>
                <a:cxn ang="0">
                  <a:pos x="143" y="90"/>
                </a:cxn>
                <a:cxn ang="0">
                  <a:pos x="205" y="41"/>
                </a:cxn>
                <a:cxn ang="0">
                  <a:pos x="276" y="10"/>
                </a:cxn>
                <a:cxn ang="0">
                  <a:pos x="354" y="0"/>
                </a:cxn>
                <a:cxn ang="0">
                  <a:pos x="430" y="10"/>
                </a:cxn>
                <a:cxn ang="0">
                  <a:pos x="503" y="40"/>
                </a:cxn>
                <a:cxn ang="0">
                  <a:pos x="571" y="88"/>
                </a:cxn>
                <a:cxn ang="0">
                  <a:pos x="632" y="151"/>
                </a:cxn>
                <a:cxn ang="0">
                  <a:pos x="684" y="228"/>
                </a:cxn>
                <a:cxn ang="0">
                  <a:pos x="726" y="318"/>
                </a:cxn>
                <a:cxn ang="0">
                  <a:pos x="755" y="417"/>
                </a:cxn>
              </a:cxnLst>
              <a:rect l="0" t="0" r="r" b="b"/>
              <a:pathLst>
                <a:path w="771" h="1045">
                  <a:moveTo>
                    <a:pt x="764" y="470"/>
                  </a:moveTo>
                  <a:lnTo>
                    <a:pt x="770" y="524"/>
                  </a:lnTo>
                  <a:lnTo>
                    <a:pt x="771" y="576"/>
                  </a:lnTo>
                  <a:lnTo>
                    <a:pt x="768" y="628"/>
                  </a:lnTo>
                  <a:lnTo>
                    <a:pt x="762" y="677"/>
                  </a:lnTo>
                  <a:lnTo>
                    <a:pt x="752" y="725"/>
                  </a:lnTo>
                  <a:lnTo>
                    <a:pt x="738" y="771"/>
                  </a:lnTo>
                  <a:lnTo>
                    <a:pt x="722" y="813"/>
                  </a:lnTo>
                  <a:lnTo>
                    <a:pt x="704" y="854"/>
                  </a:lnTo>
                  <a:lnTo>
                    <a:pt x="681" y="890"/>
                  </a:lnTo>
                  <a:lnTo>
                    <a:pt x="656" y="925"/>
                  </a:lnTo>
                  <a:lnTo>
                    <a:pt x="628" y="955"/>
                  </a:lnTo>
                  <a:lnTo>
                    <a:pt x="598" y="981"/>
                  </a:lnTo>
                  <a:lnTo>
                    <a:pt x="566" y="1003"/>
                  </a:lnTo>
                  <a:lnTo>
                    <a:pt x="531" y="1022"/>
                  </a:lnTo>
                  <a:lnTo>
                    <a:pt x="494" y="1034"/>
                  </a:lnTo>
                  <a:lnTo>
                    <a:pt x="456" y="1042"/>
                  </a:lnTo>
                  <a:lnTo>
                    <a:pt x="417" y="1045"/>
                  </a:lnTo>
                  <a:lnTo>
                    <a:pt x="379" y="1042"/>
                  </a:lnTo>
                  <a:lnTo>
                    <a:pt x="341" y="1034"/>
                  </a:lnTo>
                  <a:lnTo>
                    <a:pt x="303" y="1022"/>
                  </a:lnTo>
                  <a:lnTo>
                    <a:pt x="267" y="1004"/>
                  </a:lnTo>
                  <a:lnTo>
                    <a:pt x="233" y="983"/>
                  </a:lnTo>
                  <a:lnTo>
                    <a:pt x="199" y="957"/>
                  </a:lnTo>
                  <a:lnTo>
                    <a:pt x="168" y="927"/>
                  </a:lnTo>
                  <a:lnTo>
                    <a:pt x="138" y="893"/>
                  </a:lnTo>
                  <a:lnTo>
                    <a:pt x="112" y="856"/>
                  </a:lnTo>
                  <a:lnTo>
                    <a:pt x="86" y="816"/>
                  </a:lnTo>
                  <a:lnTo>
                    <a:pt x="64" y="773"/>
                  </a:lnTo>
                  <a:lnTo>
                    <a:pt x="45" y="727"/>
                  </a:lnTo>
                  <a:lnTo>
                    <a:pt x="29" y="677"/>
                  </a:lnTo>
                  <a:lnTo>
                    <a:pt x="16" y="627"/>
                  </a:lnTo>
                  <a:lnTo>
                    <a:pt x="7" y="574"/>
                  </a:lnTo>
                  <a:lnTo>
                    <a:pt x="1" y="521"/>
                  </a:lnTo>
                  <a:lnTo>
                    <a:pt x="0" y="468"/>
                  </a:lnTo>
                  <a:lnTo>
                    <a:pt x="2" y="417"/>
                  </a:lnTo>
                  <a:lnTo>
                    <a:pt x="9" y="367"/>
                  </a:lnTo>
                  <a:lnTo>
                    <a:pt x="18" y="320"/>
                  </a:lnTo>
                  <a:lnTo>
                    <a:pt x="32" y="274"/>
                  </a:lnTo>
                  <a:lnTo>
                    <a:pt x="48" y="232"/>
                  </a:lnTo>
                  <a:lnTo>
                    <a:pt x="68" y="191"/>
                  </a:lnTo>
                  <a:lnTo>
                    <a:pt x="90" y="154"/>
                  </a:lnTo>
                  <a:lnTo>
                    <a:pt x="115" y="120"/>
                  </a:lnTo>
                  <a:lnTo>
                    <a:pt x="143" y="90"/>
                  </a:lnTo>
                  <a:lnTo>
                    <a:pt x="173" y="63"/>
                  </a:lnTo>
                  <a:lnTo>
                    <a:pt x="205" y="41"/>
                  </a:lnTo>
                  <a:lnTo>
                    <a:pt x="240" y="23"/>
                  </a:lnTo>
                  <a:lnTo>
                    <a:pt x="276" y="10"/>
                  </a:lnTo>
                  <a:lnTo>
                    <a:pt x="314" y="2"/>
                  </a:lnTo>
                  <a:lnTo>
                    <a:pt x="354" y="0"/>
                  </a:lnTo>
                  <a:lnTo>
                    <a:pt x="392" y="2"/>
                  </a:lnTo>
                  <a:lnTo>
                    <a:pt x="430" y="10"/>
                  </a:lnTo>
                  <a:lnTo>
                    <a:pt x="468" y="23"/>
                  </a:lnTo>
                  <a:lnTo>
                    <a:pt x="503" y="40"/>
                  </a:lnTo>
                  <a:lnTo>
                    <a:pt x="538" y="62"/>
                  </a:lnTo>
                  <a:lnTo>
                    <a:pt x="571" y="88"/>
                  </a:lnTo>
                  <a:lnTo>
                    <a:pt x="603" y="117"/>
                  </a:lnTo>
                  <a:lnTo>
                    <a:pt x="632" y="151"/>
                  </a:lnTo>
                  <a:lnTo>
                    <a:pt x="659" y="189"/>
                  </a:lnTo>
                  <a:lnTo>
                    <a:pt x="684" y="228"/>
                  </a:lnTo>
                  <a:lnTo>
                    <a:pt x="706" y="272"/>
                  </a:lnTo>
                  <a:lnTo>
                    <a:pt x="726" y="318"/>
                  </a:lnTo>
                  <a:lnTo>
                    <a:pt x="742" y="366"/>
                  </a:lnTo>
                  <a:lnTo>
                    <a:pt x="755" y="417"/>
                  </a:lnTo>
                  <a:lnTo>
                    <a:pt x="764" y="470"/>
                  </a:lnTo>
                  <a:close/>
                </a:path>
              </a:pathLst>
            </a:custGeom>
            <a:solidFill>
              <a:srgbClr val="FCAAB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-905" y="904"/>
              <a:ext cx="379" cy="515"/>
            </a:xfrm>
            <a:custGeom>
              <a:avLst/>
              <a:gdLst/>
              <a:ahLst/>
              <a:cxnLst>
                <a:cxn ang="0">
                  <a:pos x="757" y="516"/>
                </a:cxn>
                <a:cxn ang="0">
                  <a:pos x="756" y="618"/>
                </a:cxn>
                <a:cxn ang="0">
                  <a:pos x="741" y="714"/>
                </a:cxn>
                <a:cxn ang="0">
                  <a:pos x="712" y="802"/>
                </a:cxn>
                <a:cxn ang="0">
                  <a:pos x="671" y="878"/>
                </a:cxn>
                <a:cxn ang="0">
                  <a:pos x="620" y="942"/>
                </a:cxn>
                <a:cxn ang="0">
                  <a:pos x="558" y="989"/>
                </a:cxn>
                <a:cxn ang="0">
                  <a:pos x="489" y="1020"/>
                </a:cxn>
                <a:cxn ang="0">
                  <a:pos x="413" y="1031"/>
                </a:cxn>
                <a:cxn ang="0">
                  <a:pos x="337" y="1020"/>
                </a:cxn>
                <a:cxn ang="0">
                  <a:pos x="266" y="992"/>
                </a:cxn>
                <a:cxn ang="0">
                  <a:pos x="198" y="944"/>
                </a:cxn>
                <a:cxn ang="0">
                  <a:pos x="138" y="882"/>
                </a:cxn>
                <a:cxn ang="0">
                  <a:pos x="86" y="806"/>
                </a:cxn>
                <a:cxn ang="0">
                  <a:pos x="45" y="718"/>
                </a:cxn>
                <a:cxn ang="0">
                  <a:pos x="16" y="620"/>
                </a:cxn>
                <a:cxn ang="0">
                  <a:pos x="1" y="515"/>
                </a:cxn>
                <a:cxn ang="0">
                  <a:pos x="2" y="412"/>
                </a:cxn>
                <a:cxn ang="0">
                  <a:pos x="18" y="317"/>
                </a:cxn>
                <a:cxn ang="0">
                  <a:pos x="47" y="229"/>
                </a:cxn>
                <a:cxn ang="0">
                  <a:pos x="87" y="152"/>
                </a:cxn>
                <a:cxn ang="0">
                  <a:pos x="139" y="89"/>
                </a:cxn>
                <a:cxn ang="0">
                  <a:pos x="200" y="40"/>
                </a:cxn>
                <a:cxn ang="0">
                  <a:pos x="269" y="10"/>
                </a:cxn>
                <a:cxn ang="0">
                  <a:pos x="345" y="0"/>
                </a:cxn>
                <a:cxn ang="0">
                  <a:pos x="421" y="9"/>
                </a:cxn>
                <a:cxn ang="0">
                  <a:pos x="493" y="39"/>
                </a:cxn>
                <a:cxn ang="0">
                  <a:pos x="561" y="85"/>
                </a:cxn>
                <a:cxn ang="0">
                  <a:pos x="621" y="148"/>
                </a:cxn>
                <a:cxn ang="0">
                  <a:pos x="671" y="225"/>
                </a:cxn>
                <a:cxn ang="0">
                  <a:pos x="713" y="313"/>
                </a:cxn>
                <a:cxn ang="0">
                  <a:pos x="742" y="411"/>
                </a:cxn>
              </a:cxnLst>
              <a:rect l="0" t="0" r="r" b="b"/>
              <a:pathLst>
                <a:path w="758" h="1031">
                  <a:moveTo>
                    <a:pt x="751" y="463"/>
                  </a:moveTo>
                  <a:lnTo>
                    <a:pt x="757" y="516"/>
                  </a:lnTo>
                  <a:lnTo>
                    <a:pt x="758" y="568"/>
                  </a:lnTo>
                  <a:lnTo>
                    <a:pt x="756" y="618"/>
                  </a:lnTo>
                  <a:lnTo>
                    <a:pt x="750" y="667"/>
                  </a:lnTo>
                  <a:lnTo>
                    <a:pt x="741" y="714"/>
                  </a:lnTo>
                  <a:lnTo>
                    <a:pt x="728" y="759"/>
                  </a:lnTo>
                  <a:lnTo>
                    <a:pt x="712" y="802"/>
                  </a:lnTo>
                  <a:lnTo>
                    <a:pt x="693" y="841"/>
                  </a:lnTo>
                  <a:lnTo>
                    <a:pt x="671" y="878"/>
                  </a:lnTo>
                  <a:lnTo>
                    <a:pt x="647" y="912"/>
                  </a:lnTo>
                  <a:lnTo>
                    <a:pt x="620" y="942"/>
                  </a:lnTo>
                  <a:lnTo>
                    <a:pt x="591" y="967"/>
                  </a:lnTo>
                  <a:lnTo>
                    <a:pt x="558" y="989"/>
                  </a:lnTo>
                  <a:lnTo>
                    <a:pt x="525" y="1008"/>
                  </a:lnTo>
                  <a:lnTo>
                    <a:pt x="489" y="1020"/>
                  </a:lnTo>
                  <a:lnTo>
                    <a:pt x="451" y="1029"/>
                  </a:lnTo>
                  <a:lnTo>
                    <a:pt x="413" y="1031"/>
                  </a:lnTo>
                  <a:lnTo>
                    <a:pt x="375" y="1029"/>
                  </a:lnTo>
                  <a:lnTo>
                    <a:pt x="337" y="1020"/>
                  </a:lnTo>
                  <a:lnTo>
                    <a:pt x="302" y="1009"/>
                  </a:lnTo>
                  <a:lnTo>
                    <a:pt x="266" y="992"/>
                  </a:lnTo>
                  <a:lnTo>
                    <a:pt x="231" y="970"/>
                  </a:lnTo>
                  <a:lnTo>
                    <a:pt x="198" y="944"/>
                  </a:lnTo>
                  <a:lnTo>
                    <a:pt x="167" y="916"/>
                  </a:lnTo>
                  <a:lnTo>
                    <a:pt x="138" y="882"/>
                  </a:lnTo>
                  <a:lnTo>
                    <a:pt x="111" y="845"/>
                  </a:lnTo>
                  <a:lnTo>
                    <a:pt x="86" y="806"/>
                  </a:lnTo>
                  <a:lnTo>
                    <a:pt x="64" y="764"/>
                  </a:lnTo>
                  <a:lnTo>
                    <a:pt x="45" y="718"/>
                  </a:lnTo>
                  <a:lnTo>
                    <a:pt x="28" y="670"/>
                  </a:lnTo>
                  <a:lnTo>
                    <a:pt x="16" y="620"/>
                  </a:lnTo>
                  <a:lnTo>
                    <a:pt x="7" y="568"/>
                  </a:lnTo>
                  <a:lnTo>
                    <a:pt x="1" y="515"/>
                  </a:lnTo>
                  <a:lnTo>
                    <a:pt x="0" y="463"/>
                  </a:lnTo>
                  <a:lnTo>
                    <a:pt x="2" y="412"/>
                  </a:lnTo>
                  <a:lnTo>
                    <a:pt x="8" y="364"/>
                  </a:lnTo>
                  <a:lnTo>
                    <a:pt x="18" y="317"/>
                  </a:lnTo>
                  <a:lnTo>
                    <a:pt x="31" y="272"/>
                  </a:lnTo>
                  <a:lnTo>
                    <a:pt x="47" y="229"/>
                  </a:lnTo>
                  <a:lnTo>
                    <a:pt x="65" y="189"/>
                  </a:lnTo>
                  <a:lnTo>
                    <a:pt x="87" y="152"/>
                  </a:lnTo>
                  <a:lnTo>
                    <a:pt x="111" y="119"/>
                  </a:lnTo>
                  <a:lnTo>
                    <a:pt x="139" y="89"/>
                  </a:lnTo>
                  <a:lnTo>
                    <a:pt x="168" y="63"/>
                  </a:lnTo>
                  <a:lnTo>
                    <a:pt x="200" y="40"/>
                  </a:lnTo>
                  <a:lnTo>
                    <a:pt x="234" y="23"/>
                  </a:lnTo>
                  <a:lnTo>
                    <a:pt x="269" y="10"/>
                  </a:lnTo>
                  <a:lnTo>
                    <a:pt x="307" y="2"/>
                  </a:lnTo>
                  <a:lnTo>
                    <a:pt x="345" y="0"/>
                  </a:lnTo>
                  <a:lnTo>
                    <a:pt x="383" y="2"/>
                  </a:lnTo>
                  <a:lnTo>
                    <a:pt x="421" y="9"/>
                  </a:lnTo>
                  <a:lnTo>
                    <a:pt x="457" y="22"/>
                  </a:lnTo>
                  <a:lnTo>
                    <a:pt x="493" y="39"/>
                  </a:lnTo>
                  <a:lnTo>
                    <a:pt x="527" y="60"/>
                  </a:lnTo>
                  <a:lnTo>
                    <a:pt x="561" y="85"/>
                  </a:lnTo>
                  <a:lnTo>
                    <a:pt x="592" y="115"/>
                  </a:lnTo>
                  <a:lnTo>
                    <a:pt x="621" y="148"/>
                  </a:lnTo>
                  <a:lnTo>
                    <a:pt x="647" y="184"/>
                  </a:lnTo>
                  <a:lnTo>
                    <a:pt x="671" y="225"/>
                  </a:lnTo>
                  <a:lnTo>
                    <a:pt x="694" y="267"/>
                  </a:lnTo>
                  <a:lnTo>
                    <a:pt x="713" y="313"/>
                  </a:lnTo>
                  <a:lnTo>
                    <a:pt x="729" y="360"/>
                  </a:lnTo>
                  <a:lnTo>
                    <a:pt x="742" y="411"/>
                  </a:lnTo>
                  <a:lnTo>
                    <a:pt x="751" y="46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-901" y="907"/>
              <a:ext cx="373" cy="510"/>
            </a:xfrm>
            <a:custGeom>
              <a:avLst/>
              <a:gdLst/>
              <a:ahLst/>
              <a:cxnLst>
                <a:cxn ang="0">
                  <a:pos x="744" y="509"/>
                </a:cxn>
                <a:cxn ang="0">
                  <a:pos x="744" y="610"/>
                </a:cxn>
                <a:cxn ang="0">
                  <a:pos x="729" y="705"/>
                </a:cxn>
                <a:cxn ang="0">
                  <a:pos x="701" y="791"/>
                </a:cxn>
                <a:cxn ang="0">
                  <a:pos x="661" y="867"/>
                </a:cxn>
                <a:cxn ang="0">
                  <a:pos x="611" y="930"/>
                </a:cxn>
                <a:cxn ang="0">
                  <a:pos x="550" y="978"/>
                </a:cxn>
                <a:cxn ang="0">
                  <a:pos x="482" y="1009"/>
                </a:cxn>
                <a:cxn ang="0">
                  <a:pos x="407" y="1019"/>
                </a:cxn>
                <a:cxn ang="0">
                  <a:pos x="333" y="1010"/>
                </a:cxn>
                <a:cxn ang="0">
                  <a:pos x="262" y="980"/>
                </a:cxn>
                <a:cxn ang="0">
                  <a:pos x="195" y="934"/>
                </a:cxn>
                <a:cxn ang="0">
                  <a:pos x="137" y="873"/>
                </a:cxn>
                <a:cxn ang="0">
                  <a:pos x="85" y="797"/>
                </a:cxn>
                <a:cxn ang="0">
                  <a:pos x="45" y="710"/>
                </a:cxn>
                <a:cxn ang="0">
                  <a:pos x="16" y="614"/>
                </a:cxn>
                <a:cxn ang="0">
                  <a:pos x="1" y="510"/>
                </a:cxn>
                <a:cxn ang="0">
                  <a:pos x="1" y="409"/>
                </a:cxn>
                <a:cxn ang="0">
                  <a:pos x="16" y="314"/>
                </a:cxn>
                <a:cxn ang="0">
                  <a:pos x="43" y="227"/>
                </a:cxn>
                <a:cxn ang="0">
                  <a:pos x="84" y="152"/>
                </a:cxn>
                <a:cxn ang="0">
                  <a:pos x="133" y="88"/>
                </a:cxn>
                <a:cxn ang="0">
                  <a:pos x="194" y="40"/>
                </a:cxn>
                <a:cxn ang="0">
                  <a:pos x="262" y="10"/>
                </a:cxn>
                <a:cxn ang="0">
                  <a:pos x="337" y="0"/>
                </a:cxn>
                <a:cxn ang="0">
                  <a:pos x="411" y="9"/>
                </a:cxn>
                <a:cxn ang="0">
                  <a:pos x="482" y="39"/>
                </a:cxn>
                <a:cxn ang="0">
                  <a:pos x="548" y="85"/>
                </a:cxn>
                <a:cxn ang="0">
                  <a:pos x="608" y="146"/>
                </a:cxn>
                <a:cxn ang="0">
                  <a:pos x="659" y="222"/>
                </a:cxn>
                <a:cxn ang="0">
                  <a:pos x="700" y="308"/>
                </a:cxn>
                <a:cxn ang="0">
                  <a:pos x="729" y="405"/>
                </a:cxn>
              </a:cxnLst>
              <a:rect l="0" t="0" r="r" b="b"/>
              <a:pathLst>
                <a:path w="745" h="1019">
                  <a:moveTo>
                    <a:pt x="738" y="457"/>
                  </a:moveTo>
                  <a:lnTo>
                    <a:pt x="744" y="509"/>
                  </a:lnTo>
                  <a:lnTo>
                    <a:pt x="745" y="561"/>
                  </a:lnTo>
                  <a:lnTo>
                    <a:pt x="744" y="610"/>
                  </a:lnTo>
                  <a:lnTo>
                    <a:pt x="738" y="659"/>
                  </a:lnTo>
                  <a:lnTo>
                    <a:pt x="729" y="705"/>
                  </a:lnTo>
                  <a:lnTo>
                    <a:pt x="716" y="750"/>
                  </a:lnTo>
                  <a:lnTo>
                    <a:pt x="701" y="791"/>
                  </a:lnTo>
                  <a:lnTo>
                    <a:pt x="683" y="830"/>
                  </a:lnTo>
                  <a:lnTo>
                    <a:pt x="661" y="867"/>
                  </a:lnTo>
                  <a:lnTo>
                    <a:pt x="638" y="900"/>
                  </a:lnTo>
                  <a:lnTo>
                    <a:pt x="611" y="930"/>
                  </a:lnTo>
                  <a:lnTo>
                    <a:pt x="581" y="956"/>
                  </a:lnTo>
                  <a:lnTo>
                    <a:pt x="550" y="978"/>
                  </a:lnTo>
                  <a:lnTo>
                    <a:pt x="518" y="996"/>
                  </a:lnTo>
                  <a:lnTo>
                    <a:pt x="482" y="1009"/>
                  </a:lnTo>
                  <a:lnTo>
                    <a:pt x="445" y="1017"/>
                  </a:lnTo>
                  <a:lnTo>
                    <a:pt x="407" y="1019"/>
                  </a:lnTo>
                  <a:lnTo>
                    <a:pt x="371" y="1017"/>
                  </a:lnTo>
                  <a:lnTo>
                    <a:pt x="333" y="1010"/>
                  </a:lnTo>
                  <a:lnTo>
                    <a:pt x="297" y="997"/>
                  </a:lnTo>
                  <a:lnTo>
                    <a:pt x="262" y="980"/>
                  </a:lnTo>
                  <a:lnTo>
                    <a:pt x="228" y="959"/>
                  </a:lnTo>
                  <a:lnTo>
                    <a:pt x="195" y="934"/>
                  </a:lnTo>
                  <a:lnTo>
                    <a:pt x="165" y="905"/>
                  </a:lnTo>
                  <a:lnTo>
                    <a:pt x="137" y="873"/>
                  </a:lnTo>
                  <a:lnTo>
                    <a:pt x="110" y="836"/>
                  </a:lnTo>
                  <a:lnTo>
                    <a:pt x="85" y="797"/>
                  </a:lnTo>
                  <a:lnTo>
                    <a:pt x="64" y="755"/>
                  </a:lnTo>
                  <a:lnTo>
                    <a:pt x="45" y="710"/>
                  </a:lnTo>
                  <a:lnTo>
                    <a:pt x="28" y="663"/>
                  </a:lnTo>
                  <a:lnTo>
                    <a:pt x="16" y="614"/>
                  </a:lnTo>
                  <a:lnTo>
                    <a:pt x="6" y="562"/>
                  </a:lnTo>
                  <a:lnTo>
                    <a:pt x="1" y="510"/>
                  </a:lnTo>
                  <a:lnTo>
                    <a:pt x="0" y="458"/>
                  </a:lnTo>
                  <a:lnTo>
                    <a:pt x="1" y="409"/>
                  </a:lnTo>
                  <a:lnTo>
                    <a:pt x="6" y="360"/>
                  </a:lnTo>
                  <a:lnTo>
                    <a:pt x="16" y="314"/>
                  </a:lnTo>
                  <a:lnTo>
                    <a:pt x="28" y="269"/>
                  </a:lnTo>
                  <a:lnTo>
                    <a:pt x="43" y="227"/>
                  </a:lnTo>
                  <a:lnTo>
                    <a:pt x="62" y="187"/>
                  </a:lnTo>
                  <a:lnTo>
                    <a:pt x="84" y="152"/>
                  </a:lnTo>
                  <a:lnTo>
                    <a:pt x="108" y="118"/>
                  </a:lnTo>
                  <a:lnTo>
                    <a:pt x="133" y="88"/>
                  </a:lnTo>
                  <a:lnTo>
                    <a:pt x="163" y="62"/>
                  </a:lnTo>
                  <a:lnTo>
                    <a:pt x="194" y="40"/>
                  </a:lnTo>
                  <a:lnTo>
                    <a:pt x="227" y="23"/>
                  </a:lnTo>
                  <a:lnTo>
                    <a:pt x="262" y="10"/>
                  </a:lnTo>
                  <a:lnTo>
                    <a:pt x="299" y="2"/>
                  </a:lnTo>
                  <a:lnTo>
                    <a:pt x="337" y="0"/>
                  </a:lnTo>
                  <a:lnTo>
                    <a:pt x="374" y="2"/>
                  </a:lnTo>
                  <a:lnTo>
                    <a:pt x="411" y="9"/>
                  </a:lnTo>
                  <a:lnTo>
                    <a:pt x="447" y="22"/>
                  </a:lnTo>
                  <a:lnTo>
                    <a:pt x="482" y="39"/>
                  </a:lnTo>
                  <a:lnTo>
                    <a:pt x="516" y="60"/>
                  </a:lnTo>
                  <a:lnTo>
                    <a:pt x="548" y="85"/>
                  </a:lnTo>
                  <a:lnTo>
                    <a:pt x="579" y="114"/>
                  </a:lnTo>
                  <a:lnTo>
                    <a:pt x="608" y="146"/>
                  </a:lnTo>
                  <a:lnTo>
                    <a:pt x="634" y="183"/>
                  </a:lnTo>
                  <a:lnTo>
                    <a:pt x="659" y="222"/>
                  </a:lnTo>
                  <a:lnTo>
                    <a:pt x="681" y="263"/>
                  </a:lnTo>
                  <a:lnTo>
                    <a:pt x="700" y="308"/>
                  </a:lnTo>
                  <a:lnTo>
                    <a:pt x="716" y="356"/>
                  </a:lnTo>
                  <a:lnTo>
                    <a:pt x="729" y="405"/>
                  </a:lnTo>
                  <a:lnTo>
                    <a:pt x="738" y="45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-898" y="910"/>
              <a:ext cx="366" cy="503"/>
            </a:xfrm>
            <a:custGeom>
              <a:avLst/>
              <a:gdLst/>
              <a:ahLst/>
              <a:cxnLst>
                <a:cxn ang="0">
                  <a:pos x="732" y="501"/>
                </a:cxn>
                <a:cxn ang="0">
                  <a:pos x="732" y="601"/>
                </a:cxn>
                <a:cxn ang="0">
                  <a:pos x="718" y="694"/>
                </a:cxn>
                <a:cxn ang="0">
                  <a:pos x="691" y="779"/>
                </a:cxn>
                <a:cxn ang="0">
                  <a:pos x="652" y="854"/>
                </a:cxn>
                <a:cxn ang="0">
                  <a:pos x="603" y="916"/>
                </a:cxn>
                <a:cxn ang="0">
                  <a:pos x="544" y="965"/>
                </a:cxn>
                <a:cxn ang="0">
                  <a:pos x="477" y="995"/>
                </a:cxn>
                <a:cxn ang="0">
                  <a:pos x="404" y="1005"/>
                </a:cxn>
                <a:cxn ang="0">
                  <a:pos x="331" y="996"/>
                </a:cxn>
                <a:cxn ang="0">
                  <a:pos x="261" y="967"/>
                </a:cxn>
                <a:cxn ang="0">
                  <a:pos x="195" y="922"/>
                </a:cxn>
                <a:cxn ang="0">
                  <a:pos x="137" y="861"/>
                </a:cxn>
                <a:cxn ang="0">
                  <a:pos x="87" y="787"/>
                </a:cxn>
                <a:cxn ang="0">
                  <a:pos x="46" y="701"/>
                </a:cxn>
                <a:cxn ang="0">
                  <a:pos x="18" y="605"/>
                </a:cxn>
                <a:cxn ang="0">
                  <a:pos x="3" y="503"/>
                </a:cxn>
                <a:cxn ang="0">
                  <a:pos x="3" y="404"/>
                </a:cxn>
                <a:cxn ang="0">
                  <a:pos x="16" y="309"/>
                </a:cxn>
                <a:cxn ang="0">
                  <a:pos x="43" y="224"/>
                </a:cxn>
                <a:cxn ang="0">
                  <a:pos x="82" y="149"/>
                </a:cxn>
                <a:cxn ang="0">
                  <a:pos x="132" y="87"/>
                </a:cxn>
                <a:cxn ang="0">
                  <a:pos x="190" y="40"/>
                </a:cxn>
                <a:cxn ang="0">
                  <a:pos x="257" y="10"/>
                </a:cxn>
                <a:cxn ang="0">
                  <a:pos x="331" y="0"/>
                </a:cxn>
                <a:cxn ang="0">
                  <a:pos x="404" y="9"/>
                </a:cxn>
                <a:cxn ang="0">
                  <a:pos x="474" y="38"/>
                </a:cxn>
                <a:cxn ang="0">
                  <a:pos x="540" y="83"/>
                </a:cxn>
                <a:cxn ang="0">
                  <a:pos x="597" y="144"/>
                </a:cxn>
                <a:cxn ang="0">
                  <a:pos x="648" y="217"/>
                </a:cxn>
                <a:cxn ang="0">
                  <a:pos x="688" y="304"/>
                </a:cxn>
                <a:cxn ang="0">
                  <a:pos x="717" y="399"/>
                </a:cxn>
              </a:cxnLst>
              <a:rect l="0" t="0" r="r" b="b"/>
              <a:pathLst>
                <a:path w="733" h="1005">
                  <a:moveTo>
                    <a:pt x="726" y="450"/>
                  </a:moveTo>
                  <a:lnTo>
                    <a:pt x="732" y="501"/>
                  </a:lnTo>
                  <a:lnTo>
                    <a:pt x="733" y="551"/>
                  </a:lnTo>
                  <a:lnTo>
                    <a:pt x="732" y="601"/>
                  </a:lnTo>
                  <a:lnTo>
                    <a:pt x="726" y="648"/>
                  </a:lnTo>
                  <a:lnTo>
                    <a:pt x="718" y="694"/>
                  </a:lnTo>
                  <a:lnTo>
                    <a:pt x="705" y="738"/>
                  </a:lnTo>
                  <a:lnTo>
                    <a:pt x="691" y="779"/>
                  </a:lnTo>
                  <a:lnTo>
                    <a:pt x="673" y="819"/>
                  </a:lnTo>
                  <a:lnTo>
                    <a:pt x="652" y="854"/>
                  </a:lnTo>
                  <a:lnTo>
                    <a:pt x="628" y="888"/>
                  </a:lnTo>
                  <a:lnTo>
                    <a:pt x="603" y="916"/>
                  </a:lnTo>
                  <a:lnTo>
                    <a:pt x="574" y="943"/>
                  </a:lnTo>
                  <a:lnTo>
                    <a:pt x="544" y="965"/>
                  </a:lnTo>
                  <a:lnTo>
                    <a:pt x="511" y="982"/>
                  </a:lnTo>
                  <a:lnTo>
                    <a:pt x="477" y="995"/>
                  </a:lnTo>
                  <a:lnTo>
                    <a:pt x="440" y="1003"/>
                  </a:lnTo>
                  <a:lnTo>
                    <a:pt x="404" y="1005"/>
                  </a:lnTo>
                  <a:lnTo>
                    <a:pt x="367" y="1003"/>
                  </a:lnTo>
                  <a:lnTo>
                    <a:pt x="331" y="996"/>
                  </a:lnTo>
                  <a:lnTo>
                    <a:pt x="295" y="984"/>
                  </a:lnTo>
                  <a:lnTo>
                    <a:pt x="261" y="967"/>
                  </a:lnTo>
                  <a:lnTo>
                    <a:pt x="227" y="946"/>
                  </a:lnTo>
                  <a:lnTo>
                    <a:pt x="195" y="922"/>
                  </a:lnTo>
                  <a:lnTo>
                    <a:pt x="165" y="893"/>
                  </a:lnTo>
                  <a:lnTo>
                    <a:pt x="137" y="861"/>
                  </a:lnTo>
                  <a:lnTo>
                    <a:pt x="111" y="825"/>
                  </a:lnTo>
                  <a:lnTo>
                    <a:pt x="87" y="787"/>
                  </a:lnTo>
                  <a:lnTo>
                    <a:pt x="65" y="746"/>
                  </a:lnTo>
                  <a:lnTo>
                    <a:pt x="46" y="701"/>
                  </a:lnTo>
                  <a:lnTo>
                    <a:pt x="30" y="655"/>
                  </a:lnTo>
                  <a:lnTo>
                    <a:pt x="18" y="605"/>
                  </a:lnTo>
                  <a:lnTo>
                    <a:pt x="8" y="555"/>
                  </a:lnTo>
                  <a:lnTo>
                    <a:pt x="3" y="503"/>
                  </a:lnTo>
                  <a:lnTo>
                    <a:pt x="0" y="452"/>
                  </a:lnTo>
                  <a:lnTo>
                    <a:pt x="3" y="404"/>
                  </a:lnTo>
                  <a:lnTo>
                    <a:pt x="7" y="356"/>
                  </a:lnTo>
                  <a:lnTo>
                    <a:pt x="16" y="309"/>
                  </a:lnTo>
                  <a:lnTo>
                    <a:pt x="28" y="266"/>
                  </a:lnTo>
                  <a:lnTo>
                    <a:pt x="43" y="224"/>
                  </a:lnTo>
                  <a:lnTo>
                    <a:pt x="61" y="185"/>
                  </a:lnTo>
                  <a:lnTo>
                    <a:pt x="82" y="149"/>
                  </a:lnTo>
                  <a:lnTo>
                    <a:pt x="105" y="117"/>
                  </a:lnTo>
                  <a:lnTo>
                    <a:pt x="132" y="87"/>
                  </a:lnTo>
                  <a:lnTo>
                    <a:pt x="159" y="62"/>
                  </a:lnTo>
                  <a:lnTo>
                    <a:pt x="190" y="40"/>
                  </a:lnTo>
                  <a:lnTo>
                    <a:pt x="223" y="23"/>
                  </a:lnTo>
                  <a:lnTo>
                    <a:pt x="257" y="10"/>
                  </a:lnTo>
                  <a:lnTo>
                    <a:pt x="294" y="2"/>
                  </a:lnTo>
                  <a:lnTo>
                    <a:pt x="331" y="0"/>
                  </a:lnTo>
                  <a:lnTo>
                    <a:pt x="368" y="2"/>
                  </a:lnTo>
                  <a:lnTo>
                    <a:pt x="404" y="9"/>
                  </a:lnTo>
                  <a:lnTo>
                    <a:pt x="439" y="20"/>
                  </a:lnTo>
                  <a:lnTo>
                    <a:pt x="474" y="38"/>
                  </a:lnTo>
                  <a:lnTo>
                    <a:pt x="507" y="58"/>
                  </a:lnTo>
                  <a:lnTo>
                    <a:pt x="540" y="83"/>
                  </a:lnTo>
                  <a:lnTo>
                    <a:pt x="570" y="111"/>
                  </a:lnTo>
                  <a:lnTo>
                    <a:pt x="597" y="144"/>
                  </a:lnTo>
                  <a:lnTo>
                    <a:pt x="624" y="179"/>
                  </a:lnTo>
                  <a:lnTo>
                    <a:pt x="648" y="217"/>
                  </a:lnTo>
                  <a:lnTo>
                    <a:pt x="670" y="259"/>
                  </a:lnTo>
                  <a:lnTo>
                    <a:pt x="688" y="304"/>
                  </a:lnTo>
                  <a:lnTo>
                    <a:pt x="704" y="350"/>
                  </a:lnTo>
                  <a:lnTo>
                    <a:pt x="717" y="399"/>
                  </a:lnTo>
                  <a:lnTo>
                    <a:pt x="726" y="45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-895" y="913"/>
              <a:ext cx="361" cy="497"/>
            </a:xfrm>
            <a:custGeom>
              <a:avLst/>
              <a:gdLst/>
              <a:ahLst/>
              <a:cxnLst>
                <a:cxn ang="0">
                  <a:pos x="720" y="494"/>
                </a:cxn>
                <a:cxn ang="0">
                  <a:pos x="720" y="594"/>
                </a:cxn>
                <a:cxn ang="0">
                  <a:pos x="706" y="686"/>
                </a:cxn>
                <a:cxn ang="0">
                  <a:pos x="681" y="771"/>
                </a:cxn>
                <a:cxn ang="0">
                  <a:pos x="643" y="845"/>
                </a:cxn>
                <a:cxn ang="0">
                  <a:pos x="595" y="906"/>
                </a:cxn>
                <a:cxn ang="0">
                  <a:pos x="537" y="953"/>
                </a:cxn>
                <a:cxn ang="0">
                  <a:pos x="471" y="983"/>
                </a:cxn>
                <a:cxn ang="0">
                  <a:pos x="399" y="993"/>
                </a:cxn>
                <a:cxn ang="0">
                  <a:pos x="327" y="984"/>
                </a:cxn>
                <a:cxn ang="0">
                  <a:pos x="258" y="956"/>
                </a:cxn>
                <a:cxn ang="0">
                  <a:pos x="195" y="911"/>
                </a:cxn>
                <a:cxn ang="0">
                  <a:pos x="136" y="852"/>
                </a:cxn>
                <a:cxn ang="0">
                  <a:pos x="87" y="779"/>
                </a:cxn>
                <a:cxn ang="0">
                  <a:pos x="46" y="695"/>
                </a:cxn>
                <a:cxn ang="0">
                  <a:pos x="17" y="600"/>
                </a:cxn>
                <a:cxn ang="0">
                  <a:pos x="2" y="500"/>
                </a:cxn>
                <a:cxn ang="0">
                  <a:pos x="1" y="401"/>
                </a:cxn>
                <a:cxn ang="0">
                  <a:pos x="15" y="309"/>
                </a:cxn>
                <a:cxn ang="0">
                  <a:pos x="42" y="224"/>
                </a:cxn>
                <a:cxn ang="0">
                  <a:pos x="80" y="150"/>
                </a:cxn>
                <a:cxn ang="0">
                  <a:pos x="128" y="89"/>
                </a:cxn>
                <a:cxn ang="0">
                  <a:pos x="186" y="42"/>
                </a:cxn>
                <a:cxn ang="0">
                  <a:pos x="251" y="12"/>
                </a:cxn>
                <a:cxn ang="0">
                  <a:pos x="324" y="0"/>
                </a:cxn>
                <a:cxn ang="0">
                  <a:pos x="395" y="10"/>
                </a:cxn>
                <a:cxn ang="0">
                  <a:pos x="464" y="38"/>
                </a:cxn>
                <a:cxn ang="0">
                  <a:pos x="528" y="82"/>
                </a:cxn>
                <a:cxn ang="0">
                  <a:pos x="587" y="142"/>
                </a:cxn>
                <a:cxn ang="0">
                  <a:pos x="636" y="216"/>
                </a:cxn>
                <a:cxn ang="0">
                  <a:pos x="676" y="300"/>
                </a:cxn>
                <a:cxn ang="0">
                  <a:pos x="705" y="394"/>
                </a:cxn>
              </a:cxnLst>
              <a:rect l="0" t="0" r="r" b="b"/>
              <a:pathLst>
                <a:path w="723" h="993">
                  <a:moveTo>
                    <a:pt x="714" y="444"/>
                  </a:moveTo>
                  <a:lnTo>
                    <a:pt x="720" y="494"/>
                  </a:lnTo>
                  <a:lnTo>
                    <a:pt x="723" y="544"/>
                  </a:lnTo>
                  <a:lnTo>
                    <a:pt x="720" y="594"/>
                  </a:lnTo>
                  <a:lnTo>
                    <a:pt x="716" y="641"/>
                  </a:lnTo>
                  <a:lnTo>
                    <a:pt x="706" y="686"/>
                  </a:lnTo>
                  <a:lnTo>
                    <a:pt x="695" y="729"/>
                  </a:lnTo>
                  <a:lnTo>
                    <a:pt x="681" y="771"/>
                  </a:lnTo>
                  <a:lnTo>
                    <a:pt x="664" y="809"/>
                  </a:lnTo>
                  <a:lnTo>
                    <a:pt x="643" y="845"/>
                  </a:lnTo>
                  <a:lnTo>
                    <a:pt x="620" y="877"/>
                  </a:lnTo>
                  <a:lnTo>
                    <a:pt x="595" y="906"/>
                  </a:lnTo>
                  <a:lnTo>
                    <a:pt x="567" y="932"/>
                  </a:lnTo>
                  <a:lnTo>
                    <a:pt x="537" y="953"/>
                  </a:lnTo>
                  <a:lnTo>
                    <a:pt x="505" y="970"/>
                  </a:lnTo>
                  <a:lnTo>
                    <a:pt x="471" y="983"/>
                  </a:lnTo>
                  <a:lnTo>
                    <a:pt x="436" y="991"/>
                  </a:lnTo>
                  <a:lnTo>
                    <a:pt x="399" y="993"/>
                  </a:lnTo>
                  <a:lnTo>
                    <a:pt x="363" y="991"/>
                  </a:lnTo>
                  <a:lnTo>
                    <a:pt x="327" y="984"/>
                  </a:lnTo>
                  <a:lnTo>
                    <a:pt x="293" y="973"/>
                  </a:lnTo>
                  <a:lnTo>
                    <a:pt x="258" y="956"/>
                  </a:lnTo>
                  <a:lnTo>
                    <a:pt x="226" y="936"/>
                  </a:lnTo>
                  <a:lnTo>
                    <a:pt x="195" y="911"/>
                  </a:lnTo>
                  <a:lnTo>
                    <a:pt x="165" y="884"/>
                  </a:lnTo>
                  <a:lnTo>
                    <a:pt x="136" y="852"/>
                  </a:lnTo>
                  <a:lnTo>
                    <a:pt x="111" y="817"/>
                  </a:lnTo>
                  <a:lnTo>
                    <a:pt x="87" y="779"/>
                  </a:lnTo>
                  <a:lnTo>
                    <a:pt x="65" y="739"/>
                  </a:lnTo>
                  <a:lnTo>
                    <a:pt x="46" y="695"/>
                  </a:lnTo>
                  <a:lnTo>
                    <a:pt x="30" y="649"/>
                  </a:lnTo>
                  <a:lnTo>
                    <a:pt x="17" y="600"/>
                  </a:lnTo>
                  <a:lnTo>
                    <a:pt x="8" y="551"/>
                  </a:lnTo>
                  <a:lnTo>
                    <a:pt x="2" y="500"/>
                  </a:lnTo>
                  <a:lnTo>
                    <a:pt x="0" y="451"/>
                  </a:lnTo>
                  <a:lnTo>
                    <a:pt x="1" y="401"/>
                  </a:lnTo>
                  <a:lnTo>
                    <a:pt x="7" y="354"/>
                  </a:lnTo>
                  <a:lnTo>
                    <a:pt x="15" y="309"/>
                  </a:lnTo>
                  <a:lnTo>
                    <a:pt x="27" y="265"/>
                  </a:lnTo>
                  <a:lnTo>
                    <a:pt x="42" y="224"/>
                  </a:lnTo>
                  <a:lnTo>
                    <a:pt x="59" y="186"/>
                  </a:lnTo>
                  <a:lnTo>
                    <a:pt x="80" y="150"/>
                  </a:lnTo>
                  <a:lnTo>
                    <a:pt x="103" y="118"/>
                  </a:lnTo>
                  <a:lnTo>
                    <a:pt x="128" y="89"/>
                  </a:lnTo>
                  <a:lnTo>
                    <a:pt x="156" y="63"/>
                  </a:lnTo>
                  <a:lnTo>
                    <a:pt x="186" y="42"/>
                  </a:lnTo>
                  <a:lnTo>
                    <a:pt x="218" y="25"/>
                  </a:lnTo>
                  <a:lnTo>
                    <a:pt x="251" y="12"/>
                  </a:lnTo>
                  <a:lnTo>
                    <a:pt x="287" y="4"/>
                  </a:lnTo>
                  <a:lnTo>
                    <a:pt x="324" y="0"/>
                  </a:lnTo>
                  <a:lnTo>
                    <a:pt x="360" y="3"/>
                  </a:lnTo>
                  <a:lnTo>
                    <a:pt x="395" y="10"/>
                  </a:lnTo>
                  <a:lnTo>
                    <a:pt x="430" y="22"/>
                  </a:lnTo>
                  <a:lnTo>
                    <a:pt x="464" y="38"/>
                  </a:lnTo>
                  <a:lnTo>
                    <a:pt x="497" y="58"/>
                  </a:lnTo>
                  <a:lnTo>
                    <a:pt x="528" y="82"/>
                  </a:lnTo>
                  <a:lnTo>
                    <a:pt x="558" y="111"/>
                  </a:lnTo>
                  <a:lnTo>
                    <a:pt x="587" y="142"/>
                  </a:lnTo>
                  <a:lnTo>
                    <a:pt x="612" y="178"/>
                  </a:lnTo>
                  <a:lnTo>
                    <a:pt x="636" y="216"/>
                  </a:lnTo>
                  <a:lnTo>
                    <a:pt x="658" y="256"/>
                  </a:lnTo>
                  <a:lnTo>
                    <a:pt x="676" y="300"/>
                  </a:lnTo>
                  <a:lnTo>
                    <a:pt x="693" y="346"/>
                  </a:lnTo>
                  <a:lnTo>
                    <a:pt x="705" y="394"/>
                  </a:lnTo>
                  <a:lnTo>
                    <a:pt x="714" y="4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-892" y="917"/>
              <a:ext cx="354" cy="490"/>
            </a:xfrm>
            <a:custGeom>
              <a:avLst/>
              <a:gdLst/>
              <a:ahLst/>
              <a:cxnLst>
                <a:cxn ang="0">
                  <a:pos x="706" y="487"/>
                </a:cxn>
                <a:cxn ang="0">
                  <a:pos x="707" y="584"/>
                </a:cxn>
                <a:cxn ang="0">
                  <a:pos x="695" y="675"/>
                </a:cxn>
                <a:cxn ang="0">
                  <a:pos x="669" y="759"/>
                </a:cxn>
                <a:cxn ang="0">
                  <a:pos x="633" y="832"/>
                </a:cxn>
                <a:cxn ang="0">
                  <a:pos x="585" y="893"/>
                </a:cxn>
                <a:cxn ang="0">
                  <a:pos x="529" y="939"/>
                </a:cxn>
                <a:cxn ang="0">
                  <a:pos x="464" y="969"/>
                </a:cxn>
                <a:cxn ang="0">
                  <a:pos x="394" y="980"/>
                </a:cxn>
                <a:cxn ang="0">
                  <a:pos x="323" y="971"/>
                </a:cxn>
                <a:cxn ang="0">
                  <a:pos x="255" y="944"/>
                </a:cxn>
                <a:cxn ang="0">
                  <a:pos x="191" y="900"/>
                </a:cxn>
                <a:cxn ang="0">
                  <a:pos x="135" y="841"/>
                </a:cxn>
                <a:cxn ang="0">
                  <a:pos x="85" y="770"/>
                </a:cxn>
                <a:cxn ang="0">
                  <a:pos x="46" y="686"/>
                </a:cxn>
                <a:cxn ang="0">
                  <a:pos x="17" y="593"/>
                </a:cxn>
                <a:cxn ang="0">
                  <a:pos x="2" y="493"/>
                </a:cxn>
                <a:cxn ang="0">
                  <a:pos x="1" y="396"/>
                </a:cxn>
                <a:cxn ang="0">
                  <a:pos x="14" y="305"/>
                </a:cxn>
                <a:cxn ang="0">
                  <a:pos x="39" y="221"/>
                </a:cxn>
                <a:cxn ang="0">
                  <a:pos x="76" y="149"/>
                </a:cxn>
                <a:cxn ang="0">
                  <a:pos x="123" y="88"/>
                </a:cxn>
                <a:cxn ang="0">
                  <a:pos x="180" y="42"/>
                </a:cxn>
                <a:cxn ang="0">
                  <a:pos x="244" y="12"/>
                </a:cxn>
                <a:cxn ang="0">
                  <a:pos x="315" y="0"/>
                </a:cxn>
                <a:cxn ang="0">
                  <a:pos x="385" y="9"/>
                </a:cxn>
                <a:cxn ang="0">
                  <a:pos x="453" y="37"/>
                </a:cxn>
                <a:cxn ang="0">
                  <a:pos x="516" y="81"/>
                </a:cxn>
                <a:cxn ang="0">
                  <a:pos x="574" y="140"/>
                </a:cxn>
                <a:cxn ang="0">
                  <a:pos x="623" y="211"/>
                </a:cxn>
                <a:cxn ang="0">
                  <a:pos x="663" y="295"/>
                </a:cxn>
                <a:cxn ang="0">
                  <a:pos x="691" y="387"/>
                </a:cxn>
              </a:cxnLst>
              <a:rect l="0" t="0" r="r" b="b"/>
              <a:pathLst>
                <a:path w="709" h="980">
                  <a:moveTo>
                    <a:pt x="701" y="437"/>
                  </a:moveTo>
                  <a:lnTo>
                    <a:pt x="706" y="487"/>
                  </a:lnTo>
                  <a:lnTo>
                    <a:pt x="709" y="536"/>
                  </a:lnTo>
                  <a:lnTo>
                    <a:pt x="707" y="584"/>
                  </a:lnTo>
                  <a:lnTo>
                    <a:pt x="703" y="630"/>
                  </a:lnTo>
                  <a:lnTo>
                    <a:pt x="695" y="675"/>
                  </a:lnTo>
                  <a:lnTo>
                    <a:pt x="683" y="719"/>
                  </a:lnTo>
                  <a:lnTo>
                    <a:pt x="669" y="759"/>
                  </a:lnTo>
                  <a:lnTo>
                    <a:pt x="652" y="797"/>
                  </a:lnTo>
                  <a:lnTo>
                    <a:pt x="633" y="832"/>
                  </a:lnTo>
                  <a:lnTo>
                    <a:pt x="611" y="864"/>
                  </a:lnTo>
                  <a:lnTo>
                    <a:pt x="585" y="893"/>
                  </a:lnTo>
                  <a:lnTo>
                    <a:pt x="559" y="918"/>
                  </a:lnTo>
                  <a:lnTo>
                    <a:pt x="529" y="939"/>
                  </a:lnTo>
                  <a:lnTo>
                    <a:pt x="498" y="956"/>
                  </a:lnTo>
                  <a:lnTo>
                    <a:pt x="464" y="969"/>
                  </a:lnTo>
                  <a:lnTo>
                    <a:pt x="430" y="977"/>
                  </a:lnTo>
                  <a:lnTo>
                    <a:pt x="394" y="980"/>
                  </a:lnTo>
                  <a:lnTo>
                    <a:pt x="358" y="978"/>
                  </a:lnTo>
                  <a:lnTo>
                    <a:pt x="323" y="971"/>
                  </a:lnTo>
                  <a:lnTo>
                    <a:pt x="288" y="960"/>
                  </a:lnTo>
                  <a:lnTo>
                    <a:pt x="255" y="944"/>
                  </a:lnTo>
                  <a:lnTo>
                    <a:pt x="222" y="924"/>
                  </a:lnTo>
                  <a:lnTo>
                    <a:pt x="191" y="900"/>
                  </a:lnTo>
                  <a:lnTo>
                    <a:pt x="162" y="872"/>
                  </a:lnTo>
                  <a:lnTo>
                    <a:pt x="135" y="841"/>
                  </a:lnTo>
                  <a:lnTo>
                    <a:pt x="109" y="807"/>
                  </a:lnTo>
                  <a:lnTo>
                    <a:pt x="85" y="770"/>
                  </a:lnTo>
                  <a:lnTo>
                    <a:pt x="65" y="729"/>
                  </a:lnTo>
                  <a:lnTo>
                    <a:pt x="46" y="686"/>
                  </a:lnTo>
                  <a:lnTo>
                    <a:pt x="30" y="641"/>
                  </a:lnTo>
                  <a:lnTo>
                    <a:pt x="17" y="593"/>
                  </a:lnTo>
                  <a:lnTo>
                    <a:pt x="8" y="544"/>
                  </a:lnTo>
                  <a:lnTo>
                    <a:pt x="2" y="493"/>
                  </a:lnTo>
                  <a:lnTo>
                    <a:pt x="0" y="445"/>
                  </a:lnTo>
                  <a:lnTo>
                    <a:pt x="1" y="396"/>
                  </a:lnTo>
                  <a:lnTo>
                    <a:pt x="6" y="350"/>
                  </a:lnTo>
                  <a:lnTo>
                    <a:pt x="14" y="305"/>
                  </a:lnTo>
                  <a:lnTo>
                    <a:pt x="25" y="262"/>
                  </a:lnTo>
                  <a:lnTo>
                    <a:pt x="39" y="221"/>
                  </a:lnTo>
                  <a:lnTo>
                    <a:pt x="56" y="183"/>
                  </a:lnTo>
                  <a:lnTo>
                    <a:pt x="76" y="149"/>
                  </a:lnTo>
                  <a:lnTo>
                    <a:pt x="98" y="117"/>
                  </a:lnTo>
                  <a:lnTo>
                    <a:pt x="123" y="88"/>
                  </a:lnTo>
                  <a:lnTo>
                    <a:pt x="150" y="62"/>
                  </a:lnTo>
                  <a:lnTo>
                    <a:pt x="180" y="42"/>
                  </a:lnTo>
                  <a:lnTo>
                    <a:pt x="211" y="24"/>
                  </a:lnTo>
                  <a:lnTo>
                    <a:pt x="244" y="12"/>
                  </a:lnTo>
                  <a:lnTo>
                    <a:pt x="279" y="4"/>
                  </a:lnTo>
                  <a:lnTo>
                    <a:pt x="315" y="0"/>
                  </a:lnTo>
                  <a:lnTo>
                    <a:pt x="350" y="3"/>
                  </a:lnTo>
                  <a:lnTo>
                    <a:pt x="385" y="9"/>
                  </a:lnTo>
                  <a:lnTo>
                    <a:pt x="419" y="21"/>
                  </a:lnTo>
                  <a:lnTo>
                    <a:pt x="453" y="37"/>
                  </a:lnTo>
                  <a:lnTo>
                    <a:pt x="485" y="57"/>
                  </a:lnTo>
                  <a:lnTo>
                    <a:pt x="516" y="81"/>
                  </a:lnTo>
                  <a:lnTo>
                    <a:pt x="546" y="109"/>
                  </a:lnTo>
                  <a:lnTo>
                    <a:pt x="574" y="140"/>
                  </a:lnTo>
                  <a:lnTo>
                    <a:pt x="599" y="174"/>
                  </a:lnTo>
                  <a:lnTo>
                    <a:pt x="623" y="211"/>
                  </a:lnTo>
                  <a:lnTo>
                    <a:pt x="644" y="251"/>
                  </a:lnTo>
                  <a:lnTo>
                    <a:pt x="663" y="295"/>
                  </a:lnTo>
                  <a:lnTo>
                    <a:pt x="679" y="340"/>
                  </a:lnTo>
                  <a:lnTo>
                    <a:pt x="691" y="387"/>
                  </a:lnTo>
                  <a:lnTo>
                    <a:pt x="701" y="437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-889" y="920"/>
              <a:ext cx="348" cy="483"/>
            </a:xfrm>
            <a:custGeom>
              <a:avLst/>
              <a:gdLst/>
              <a:ahLst/>
              <a:cxnLst>
                <a:cxn ang="0">
                  <a:pos x="695" y="479"/>
                </a:cxn>
                <a:cxn ang="0">
                  <a:pos x="696" y="575"/>
                </a:cxn>
                <a:cxn ang="0">
                  <a:pos x="683" y="665"/>
                </a:cxn>
                <a:cxn ang="0">
                  <a:pos x="659" y="748"/>
                </a:cxn>
                <a:cxn ang="0">
                  <a:pos x="623" y="820"/>
                </a:cxn>
                <a:cxn ang="0">
                  <a:pos x="577" y="880"/>
                </a:cxn>
                <a:cxn ang="0">
                  <a:pos x="522" y="926"/>
                </a:cxn>
                <a:cxn ang="0">
                  <a:pos x="458" y="955"/>
                </a:cxn>
                <a:cxn ang="0">
                  <a:pos x="388" y="967"/>
                </a:cxn>
                <a:cxn ang="0">
                  <a:pos x="319" y="957"/>
                </a:cxn>
                <a:cxn ang="0">
                  <a:pos x="252" y="931"/>
                </a:cxn>
                <a:cxn ang="0">
                  <a:pos x="190" y="888"/>
                </a:cxn>
                <a:cxn ang="0">
                  <a:pos x="135" y="830"/>
                </a:cxn>
                <a:cxn ang="0">
                  <a:pos x="85" y="759"/>
                </a:cxn>
                <a:cxn ang="0">
                  <a:pos x="46" y="677"/>
                </a:cxn>
                <a:cxn ang="0">
                  <a:pos x="17" y="585"/>
                </a:cxn>
                <a:cxn ang="0">
                  <a:pos x="2" y="487"/>
                </a:cxn>
                <a:cxn ang="0">
                  <a:pos x="1" y="392"/>
                </a:cxn>
                <a:cxn ang="0">
                  <a:pos x="14" y="302"/>
                </a:cxn>
                <a:cxn ang="0">
                  <a:pos x="38" y="219"/>
                </a:cxn>
                <a:cxn ang="0">
                  <a:pos x="74" y="146"/>
                </a:cxn>
                <a:cxn ang="0">
                  <a:pos x="120" y="87"/>
                </a:cxn>
                <a:cxn ang="0">
                  <a:pos x="175" y="40"/>
                </a:cxn>
                <a:cxn ang="0">
                  <a:pos x="238" y="11"/>
                </a:cxn>
                <a:cxn ang="0">
                  <a:pos x="309" y="0"/>
                </a:cxn>
                <a:cxn ang="0">
                  <a:pos x="378" y="8"/>
                </a:cxn>
                <a:cxn ang="0">
                  <a:pos x="445" y="36"/>
                </a:cxn>
                <a:cxn ang="0">
                  <a:pos x="507" y="78"/>
                </a:cxn>
                <a:cxn ang="0">
                  <a:pos x="562" y="137"/>
                </a:cxn>
                <a:cxn ang="0">
                  <a:pos x="612" y="207"/>
                </a:cxn>
                <a:cxn ang="0">
                  <a:pos x="651" y="289"/>
                </a:cxn>
                <a:cxn ang="0">
                  <a:pos x="680" y="381"/>
                </a:cxn>
              </a:cxnLst>
              <a:rect l="0" t="0" r="r" b="b"/>
              <a:pathLst>
                <a:path w="697" h="967">
                  <a:moveTo>
                    <a:pt x="689" y="430"/>
                  </a:moveTo>
                  <a:lnTo>
                    <a:pt x="695" y="479"/>
                  </a:lnTo>
                  <a:lnTo>
                    <a:pt x="697" y="528"/>
                  </a:lnTo>
                  <a:lnTo>
                    <a:pt x="696" y="575"/>
                  </a:lnTo>
                  <a:lnTo>
                    <a:pt x="691" y="621"/>
                  </a:lnTo>
                  <a:lnTo>
                    <a:pt x="683" y="665"/>
                  </a:lnTo>
                  <a:lnTo>
                    <a:pt x="673" y="707"/>
                  </a:lnTo>
                  <a:lnTo>
                    <a:pt x="659" y="748"/>
                  </a:lnTo>
                  <a:lnTo>
                    <a:pt x="643" y="785"/>
                  </a:lnTo>
                  <a:lnTo>
                    <a:pt x="623" y="820"/>
                  </a:lnTo>
                  <a:lnTo>
                    <a:pt x="601" y="851"/>
                  </a:lnTo>
                  <a:lnTo>
                    <a:pt x="577" y="880"/>
                  </a:lnTo>
                  <a:lnTo>
                    <a:pt x="551" y="904"/>
                  </a:lnTo>
                  <a:lnTo>
                    <a:pt x="522" y="926"/>
                  </a:lnTo>
                  <a:lnTo>
                    <a:pt x="491" y="942"/>
                  </a:lnTo>
                  <a:lnTo>
                    <a:pt x="458" y="955"/>
                  </a:lnTo>
                  <a:lnTo>
                    <a:pt x="424" y="963"/>
                  </a:lnTo>
                  <a:lnTo>
                    <a:pt x="388" y="967"/>
                  </a:lnTo>
                  <a:lnTo>
                    <a:pt x="353" y="964"/>
                  </a:lnTo>
                  <a:lnTo>
                    <a:pt x="319" y="957"/>
                  </a:lnTo>
                  <a:lnTo>
                    <a:pt x="286" y="946"/>
                  </a:lnTo>
                  <a:lnTo>
                    <a:pt x="252" y="931"/>
                  </a:lnTo>
                  <a:lnTo>
                    <a:pt x="221" y="911"/>
                  </a:lnTo>
                  <a:lnTo>
                    <a:pt x="190" y="888"/>
                  </a:lnTo>
                  <a:lnTo>
                    <a:pt x="161" y="861"/>
                  </a:lnTo>
                  <a:lnTo>
                    <a:pt x="135" y="830"/>
                  </a:lnTo>
                  <a:lnTo>
                    <a:pt x="109" y="796"/>
                  </a:lnTo>
                  <a:lnTo>
                    <a:pt x="85" y="759"/>
                  </a:lnTo>
                  <a:lnTo>
                    <a:pt x="64" y="719"/>
                  </a:lnTo>
                  <a:lnTo>
                    <a:pt x="46" y="677"/>
                  </a:lnTo>
                  <a:lnTo>
                    <a:pt x="30" y="633"/>
                  </a:lnTo>
                  <a:lnTo>
                    <a:pt x="17" y="585"/>
                  </a:lnTo>
                  <a:lnTo>
                    <a:pt x="8" y="537"/>
                  </a:lnTo>
                  <a:lnTo>
                    <a:pt x="2" y="487"/>
                  </a:lnTo>
                  <a:lnTo>
                    <a:pt x="0" y="439"/>
                  </a:lnTo>
                  <a:lnTo>
                    <a:pt x="1" y="392"/>
                  </a:lnTo>
                  <a:lnTo>
                    <a:pt x="6" y="346"/>
                  </a:lnTo>
                  <a:lnTo>
                    <a:pt x="14" y="302"/>
                  </a:lnTo>
                  <a:lnTo>
                    <a:pt x="24" y="259"/>
                  </a:lnTo>
                  <a:lnTo>
                    <a:pt x="38" y="219"/>
                  </a:lnTo>
                  <a:lnTo>
                    <a:pt x="54" y="181"/>
                  </a:lnTo>
                  <a:lnTo>
                    <a:pt x="74" y="146"/>
                  </a:lnTo>
                  <a:lnTo>
                    <a:pt x="95" y="115"/>
                  </a:lnTo>
                  <a:lnTo>
                    <a:pt x="120" y="87"/>
                  </a:lnTo>
                  <a:lnTo>
                    <a:pt x="146" y="61"/>
                  </a:lnTo>
                  <a:lnTo>
                    <a:pt x="175" y="40"/>
                  </a:lnTo>
                  <a:lnTo>
                    <a:pt x="206" y="23"/>
                  </a:lnTo>
                  <a:lnTo>
                    <a:pt x="238" y="11"/>
                  </a:lnTo>
                  <a:lnTo>
                    <a:pt x="273" y="2"/>
                  </a:lnTo>
                  <a:lnTo>
                    <a:pt x="309" y="0"/>
                  </a:lnTo>
                  <a:lnTo>
                    <a:pt x="343" y="1"/>
                  </a:lnTo>
                  <a:lnTo>
                    <a:pt x="378" y="8"/>
                  </a:lnTo>
                  <a:lnTo>
                    <a:pt x="411" y="20"/>
                  </a:lnTo>
                  <a:lnTo>
                    <a:pt x="445" y="36"/>
                  </a:lnTo>
                  <a:lnTo>
                    <a:pt x="476" y="55"/>
                  </a:lnTo>
                  <a:lnTo>
                    <a:pt x="507" y="78"/>
                  </a:lnTo>
                  <a:lnTo>
                    <a:pt x="536" y="106"/>
                  </a:lnTo>
                  <a:lnTo>
                    <a:pt x="562" y="137"/>
                  </a:lnTo>
                  <a:lnTo>
                    <a:pt x="587" y="171"/>
                  </a:lnTo>
                  <a:lnTo>
                    <a:pt x="612" y="207"/>
                  </a:lnTo>
                  <a:lnTo>
                    <a:pt x="632" y="247"/>
                  </a:lnTo>
                  <a:lnTo>
                    <a:pt x="651" y="289"/>
                  </a:lnTo>
                  <a:lnTo>
                    <a:pt x="667" y="334"/>
                  </a:lnTo>
                  <a:lnTo>
                    <a:pt x="680" y="381"/>
                  </a:lnTo>
                  <a:lnTo>
                    <a:pt x="689" y="43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-886" y="923"/>
              <a:ext cx="343" cy="477"/>
            </a:xfrm>
            <a:custGeom>
              <a:avLst/>
              <a:gdLst/>
              <a:ahLst/>
              <a:cxnLst>
                <a:cxn ang="0">
                  <a:pos x="682" y="472"/>
                </a:cxn>
                <a:cxn ang="0">
                  <a:pos x="684" y="567"/>
                </a:cxn>
                <a:cxn ang="0">
                  <a:pos x="672" y="656"/>
                </a:cxn>
                <a:cxn ang="0">
                  <a:pos x="648" y="737"/>
                </a:cxn>
                <a:cxn ang="0">
                  <a:pos x="614" y="809"/>
                </a:cxn>
                <a:cxn ang="0">
                  <a:pos x="569" y="868"/>
                </a:cxn>
                <a:cxn ang="0">
                  <a:pos x="515" y="915"/>
                </a:cxn>
                <a:cxn ang="0">
                  <a:pos x="452" y="943"/>
                </a:cxn>
                <a:cxn ang="0">
                  <a:pos x="384" y="955"/>
                </a:cxn>
                <a:cxn ang="0">
                  <a:pos x="316" y="946"/>
                </a:cxn>
                <a:cxn ang="0">
                  <a:pos x="251" y="920"/>
                </a:cxn>
                <a:cxn ang="0">
                  <a:pos x="188" y="878"/>
                </a:cxn>
                <a:cxn ang="0">
                  <a:pos x="133" y="820"/>
                </a:cxn>
                <a:cxn ang="0">
                  <a:pos x="85" y="750"/>
                </a:cxn>
                <a:cxn ang="0">
                  <a:pos x="47" y="669"/>
                </a:cxn>
                <a:cxn ang="0">
                  <a:pos x="18" y="579"/>
                </a:cxn>
                <a:cxn ang="0">
                  <a:pos x="3" y="483"/>
                </a:cxn>
                <a:cxn ang="0">
                  <a:pos x="1" y="388"/>
                </a:cxn>
                <a:cxn ang="0">
                  <a:pos x="12" y="298"/>
                </a:cxn>
                <a:cxn ang="0">
                  <a:pos x="36" y="218"/>
                </a:cxn>
                <a:cxn ang="0">
                  <a:pos x="71" y="146"/>
                </a:cxn>
                <a:cxn ang="0">
                  <a:pos x="116" y="86"/>
                </a:cxn>
                <a:cxn ang="0">
                  <a:pos x="170" y="40"/>
                </a:cxn>
                <a:cxn ang="0">
                  <a:pos x="232" y="11"/>
                </a:cxn>
                <a:cxn ang="0">
                  <a:pos x="300" y="0"/>
                </a:cxn>
                <a:cxn ang="0">
                  <a:pos x="368" y="8"/>
                </a:cxn>
                <a:cxn ang="0">
                  <a:pos x="434" y="34"/>
                </a:cxn>
                <a:cxn ang="0">
                  <a:pos x="495" y="77"/>
                </a:cxn>
                <a:cxn ang="0">
                  <a:pos x="551" y="134"/>
                </a:cxn>
                <a:cxn ang="0">
                  <a:pos x="599" y="204"/>
                </a:cxn>
                <a:cxn ang="0">
                  <a:pos x="638" y="284"/>
                </a:cxn>
                <a:cxn ang="0">
                  <a:pos x="667" y="375"/>
                </a:cxn>
              </a:cxnLst>
              <a:rect l="0" t="0" r="r" b="b"/>
              <a:pathLst>
                <a:path w="685" h="955">
                  <a:moveTo>
                    <a:pt x="676" y="424"/>
                  </a:moveTo>
                  <a:lnTo>
                    <a:pt x="682" y="472"/>
                  </a:lnTo>
                  <a:lnTo>
                    <a:pt x="685" y="521"/>
                  </a:lnTo>
                  <a:lnTo>
                    <a:pt x="684" y="567"/>
                  </a:lnTo>
                  <a:lnTo>
                    <a:pt x="679" y="613"/>
                  </a:lnTo>
                  <a:lnTo>
                    <a:pt x="672" y="656"/>
                  </a:lnTo>
                  <a:lnTo>
                    <a:pt x="662" y="698"/>
                  </a:lnTo>
                  <a:lnTo>
                    <a:pt x="648" y="737"/>
                  </a:lnTo>
                  <a:lnTo>
                    <a:pt x="632" y="774"/>
                  </a:lnTo>
                  <a:lnTo>
                    <a:pt x="614" y="809"/>
                  </a:lnTo>
                  <a:lnTo>
                    <a:pt x="593" y="841"/>
                  </a:lnTo>
                  <a:lnTo>
                    <a:pt x="569" y="868"/>
                  </a:lnTo>
                  <a:lnTo>
                    <a:pt x="543" y="893"/>
                  </a:lnTo>
                  <a:lnTo>
                    <a:pt x="515" y="915"/>
                  </a:lnTo>
                  <a:lnTo>
                    <a:pt x="485" y="931"/>
                  </a:lnTo>
                  <a:lnTo>
                    <a:pt x="452" y="943"/>
                  </a:lnTo>
                  <a:lnTo>
                    <a:pt x="419" y="951"/>
                  </a:lnTo>
                  <a:lnTo>
                    <a:pt x="384" y="955"/>
                  </a:lnTo>
                  <a:lnTo>
                    <a:pt x="350" y="953"/>
                  </a:lnTo>
                  <a:lnTo>
                    <a:pt x="316" y="946"/>
                  </a:lnTo>
                  <a:lnTo>
                    <a:pt x="283" y="935"/>
                  </a:lnTo>
                  <a:lnTo>
                    <a:pt x="251" y="920"/>
                  </a:lnTo>
                  <a:lnTo>
                    <a:pt x="220" y="901"/>
                  </a:lnTo>
                  <a:lnTo>
                    <a:pt x="188" y="878"/>
                  </a:lnTo>
                  <a:lnTo>
                    <a:pt x="161" y="850"/>
                  </a:lnTo>
                  <a:lnTo>
                    <a:pt x="133" y="820"/>
                  </a:lnTo>
                  <a:lnTo>
                    <a:pt x="108" y="787"/>
                  </a:lnTo>
                  <a:lnTo>
                    <a:pt x="85" y="750"/>
                  </a:lnTo>
                  <a:lnTo>
                    <a:pt x="64" y="711"/>
                  </a:lnTo>
                  <a:lnTo>
                    <a:pt x="47" y="669"/>
                  </a:lnTo>
                  <a:lnTo>
                    <a:pt x="31" y="625"/>
                  </a:lnTo>
                  <a:lnTo>
                    <a:pt x="18" y="579"/>
                  </a:lnTo>
                  <a:lnTo>
                    <a:pt x="9" y="531"/>
                  </a:lnTo>
                  <a:lnTo>
                    <a:pt x="3" y="483"/>
                  </a:lnTo>
                  <a:lnTo>
                    <a:pt x="0" y="434"/>
                  </a:lnTo>
                  <a:lnTo>
                    <a:pt x="1" y="388"/>
                  </a:lnTo>
                  <a:lnTo>
                    <a:pt x="5" y="342"/>
                  </a:lnTo>
                  <a:lnTo>
                    <a:pt x="12" y="298"/>
                  </a:lnTo>
                  <a:lnTo>
                    <a:pt x="23" y="257"/>
                  </a:lnTo>
                  <a:lnTo>
                    <a:pt x="36" y="218"/>
                  </a:lnTo>
                  <a:lnTo>
                    <a:pt x="53" y="181"/>
                  </a:lnTo>
                  <a:lnTo>
                    <a:pt x="71" y="146"/>
                  </a:lnTo>
                  <a:lnTo>
                    <a:pt x="92" y="114"/>
                  </a:lnTo>
                  <a:lnTo>
                    <a:pt x="116" y="86"/>
                  </a:lnTo>
                  <a:lnTo>
                    <a:pt x="141" y="62"/>
                  </a:lnTo>
                  <a:lnTo>
                    <a:pt x="170" y="40"/>
                  </a:lnTo>
                  <a:lnTo>
                    <a:pt x="200" y="24"/>
                  </a:lnTo>
                  <a:lnTo>
                    <a:pt x="232" y="11"/>
                  </a:lnTo>
                  <a:lnTo>
                    <a:pt x="266" y="3"/>
                  </a:lnTo>
                  <a:lnTo>
                    <a:pt x="300" y="0"/>
                  </a:lnTo>
                  <a:lnTo>
                    <a:pt x="335" y="2"/>
                  </a:lnTo>
                  <a:lnTo>
                    <a:pt x="368" y="8"/>
                  </a:lnTo>
                  <a:lnTo>
                    <a:pt x="402" y="20"/>
                  </a:lnTo>
                  <a:lnTo>
                    <a:pt x="434" y="34"/>
                  </a:lnTo>
                  <a:lnTo>
                    <a:pt x="465" y="54"/>
                  </a:lnTo>
                  <a:lnTo>
                    <a:pt x="495" y="77"/>
                  </a:lnTo>
                  <a:lnTo>
                    <a:pt x="524" y="104"/>
                  </a:lnTo>
                  <a:lnTo>
                    <a:pt x="551" y="134"/>
                  </a:lnTo>
                  <a:lnTo>
                    <a:pt x="576" y="167"/>
                  </a:lnTo>
                  <a:lnTo>
                    <a:pt x="599" y="204"/>
                  </a:lnTo>
                  <a:lnTo>
                    <a:pt x="619" y="243"/>
                  </a:lnTo>
                  <a:lnTo>
                    <a:pt x="638" y="284"/>
                  </a:lnTo>
                  <a:lnTo>
                    <a:pt x="654" y="329"/>
                  </a:lnTo>
                  <a:lnTo>
                    <a:pt x="667" y="375"/>
                  </a:lnTo>
                  <a:lnTo>
                    <a:pt x="676" y="42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-945" y="900"/>
              <a:ext cx="420" cy="545"/>
            </a:xfrm>
            <a:custGeom>
              <a:avLst/>
              <a:gdLst/>
              <a:ahLst/>
              <a:cxnLst>
                <a:cxn ang="0">
                  <a:pos x="617" y="1041"/>
                </a:cxn>
                <a:cxn ang="0">
                  <a:pos x="693" y="988"/>
                </a:cxn>
                <a:cxn ang="0">
                  <a:pos x="755" y="920"/>
                </a:cxn>
                <a:cxn ang="0">
                  <a:pos x="800" y="838"/>
                </a:cxn>
                <a:cxn ang="0">
                  <a:pos x="839" y="674"/>
                </a:cxn>
                <a:cxn ang="0">
                  <a:pos x="826" y="480"/>
                </a:cxn>
                <a:cxn ang="0">
                  <a:pos x="771" y="306"/>
                </a:cxn>
                <a:cxn ang="0">
                  <a:pos x="672" y="148"/>
                </a:cxn>
                <a:cxn ang="0">
                  <a:pos x="534" y="34"/>
                </a:cxn>
                <a:cxn ang="0">
                  <a:pos x="361" y="2"/>
                </a:cxn>
                <a:cxn ang="0">
                  <a:pos x="240" y="35"/>
                </a:cxn>
                <a:cxn ang="0">
                  <a:pos x="156" y="90"/>
                </a:cxn>
                <a:cxn ang="0">
                  <a:pos x="89" y="164"/>
                </a:cxn>
                <a:cxn ang="0">
                  <a:pos x="39" y="252"/>
                </a:cxn>
                <a:cxn ang="0">
                  <a:pos x="0" y="434"/>
                </a:cxn>
                <a:cxn ang="0">
                  <a:pos x="24" y="648"/>
                </a:cxn>
                <a:cxn ang="0">
                  <a:pos x="67" y="765"/>
                </a:cxn>
                <a:cxn ang="0">
                  <a:pos x="112" y="849"/>
                </a:cxn>
                <a:cxn ang="0">
                  <a:pos x="168" y="927"/>
                </a:cxn>
                <a:cxn ang="0">
                  <a:pos x="236" y="992"/>
                </a:cxn>
                <a:cxn ang="0">
                  <a:pos x="312" y="1043"/>
                </a:cxn>
                <a:cxn ang="0">
                  <a:pos x="395" y="1077"/>
                </a:cxn>
                <a:cxn ang="0">
                  <a:pos x="453" y="1089"/>
                </a:cxn>
                <a:cxn ang="0">
                  <a:pos x="501" y="1090"/>
                </a:cxn>
                <a:cxn ang="0">
                  <a:pos x="550" y="1084"/>
                </a:cxn>
                <a:cxn ang="0">
                  <a:pos x="598" y="1074"/>
                </a:cxn>
                <a:cxn ang="0">
                  <a:pos x="615" y="1057"/>
                </a:cxn>
                <a:cxn ang="0">
                  <a:pos x="530" y="1064"/>
                </a:cxn>
                <a:cxn ang="0">
                  <a:pos x="426" y="1051"/>
                </a:cxn>
                <a:cxn ang="0">
                  <a:pos x="328" y="1014"/>
                </a:cxn>
                <a:cxn ang="0">
                  <a:pos x="240" y="954"/>
                </a:cxn>
                <a:cxn ang="0">
                  <a:pos x="165" y="875"/>
                </a:cxn>
                <a:cxn ang="0">
                  <a:pos x="105" y="781"/>
                </a:cxn>
                <a:cxn ang="0">
                  <a:pos x="62" y="679"/>
                </a:cxn>
                <a:cxn ang="0">
                  <a:pos x="35" y="572"/>
                </a:cxn>
                <a:cxn ang="0">
                  <a:pos x="27" y="386"/>
                </a:cxn>
                <a:cxn ang="0">
                  <a:pos x="95" y="188"/>
                </a:cxn>
                <a:cxn ang="0">
                  <a:pos x="180" y="96"/>
                </a:cxn>
                <a:cxn ang="0">
                  <a:pos x="263" y="49"/>
                </a:cxn>
                <a:cxn ang="0">
                  <a:pos x="355" y="23"/>
                </a:cxn>
                <a:cxn ang="0">
                  <a:pos x="449" y="26"/>
                </a:cxn>
                <a:cxn ang="0">
                  <a:pos x="537" y="58"/>
                </a:cxn>
                <a:cxn ang="0">
                  <a:pos x="612" y="110"/>
                </a:cxn>
                <a:cxn ang="0">
                  <a:pos x="675" y="178"/>
                </a:cxn>
                <a:cxn ang="0">
                  <a:pos x="726" y="254"/>
                </a:cxn>
                <a:cxn ang="0">
                  <a:pos x="795" y="413"/>
                </a:cxn>
                <a:cxn ang="0">
                  <a:pos x="829" y="611"/>
                </a:cxn>
                <a:cxn ang="0">
                  <a:pos x="816" y="756"/>
                </a:cxn>
                <a:cxn ang="0">
                  <a:pos x="774" y="874"/>
                </a:cxn>
                <a:cxn ang="0">
                  <a:pos x="729" y="943"/>
                </a:cxn>
                <a:cxn ang="0">
                  <a:pos x="682" y="989"/>
                </a:cxn>
                <a:cxn ang="0">
                  <a:pos x="628" y="1028"/>
                </a:cxn>
                <a:cxn ang="0">
                  <a:pos x="567" y="1057"/>
                </a:cxn>
                <a:cxn ang="0">
                  <a:pos x="549" y="1068"/>
                </a:cxn>
              </a:cxnLst>
              <a:rect l="0" t="0" r="r" b="b"/>
              <a:pathLst>
                <a:path w="841" h="1090">
                  <a:moveTo>
                    <a:pt x="551" y="1068"/>
                  </a:moveTo>
                  <a:lnTo>
                    <a:pt x="574" y="1060"/>
                  </a:lnTo>
                  <a:lnTo>
                    <a:pt x="596" y="1051"/>
                  </a:lnTo>
                  <a:lnTo>
                    <a:pt x="617" y="1041"/>
                  </a:lnTo>
                  <a:lnTo>
                    <a:pt x="636" y="1029"/>
                  </a:lnTo>
                  <a:lnTo>
                    <a:pt x="656" y="1016"/>
                  </a:lnTo>
                  <a:lnTo>
                    <a:pt x="674" y="1003"/>
                  </a:lnTo>
                  <a:lnTo>
                    <a:pt x="693" y="988"/>
                  </a:lnTo>
                  <a:lnTo>
                    <a:pt x="710" y="973"/>
                  </a:lnTo>
                  <a:lnTo>
                    <a:pt x="725" y="955"/>
                  </a:lnTo>
                  <a:lnTo>
                    <a:pt x="740" y="938"/>
                  </a:lnTo>
                  <a:lnTo>
                    <a:pt x="755" y="920"/>
                  </a:lnTo>
                  <a:lnTo>
                    <a:pt x="767" y="901"/>
                  </a:lnTo>
                  <a:lnTo>
                    <a:pt x="779" y="880"/>
                  </a:lnTo>
                  <a:lnTo>
                    <a:pt x="790" y="860"/>
                  </a:lnTo>
                  <a:lnTo>
                    <a:pt x="800" y="838"/>
                  </a:lnTo>
                  <a:lnTo>
                    <a:pt x="809" y="816"/>
                  </a:lnTo>
                  <a:lnTo>
                    <a:pt x="823" y="770"/>
                  </a:lnTo>
                  <a:lnTo>
                    <a:pt x="833" y="722"/>
                  </a:lnTo>
                  <a:lnTo>
                    <a:pt x="839" y="674"/>
                  </a:lnTo>
                  <a:lnTo>
                    <a:pt x="841" y="625"/>
                  </a:lnTo>
                  <a:lnTo>
                    <a:pt x="839" y="576"/>
                  </a:lnTo>
                  <a:lnTo>
                    <a:pt x="834" y="528"/>
                  </a:lnTo>
                  <a:lnTo>
                    <a:pt x="826" y="480"/>
                  </a:lnTo>
                  <a:lnTo>
                    <a:pt x="816" y="432"/>
                  </a:lnTo>
                  <a:lnTo>
                    <a:pt x="804" y="391"/>
                  </a:lnTo>
                  <a:lnTo>
                    <a:pt x="788" y="348"/>
                  </a:lnTo>
                  <a:lnTo>
                    <a:pt x="771" y="306"/>
                  </a:lnTo>
                  <a:lnTo>
                    <a:pt x="750" y="264"/>
                  </a:lnTo>
                  <a:lnTo>
                    <a:pt x="727" y="224"/>
                  </a:lnTo>
                  <a:lnTo>
                    <a:pt x="701" y="185"/>
                  </a:lnTo>
                  <a:lnTo>
                    <a:pt x="672" y="148"/>
                  </a:lnTo>
                  <a:lnTo>
                    <a:pt x="641" y="113"/>
                  </a:lnTo>
                  <a:lnTo>
                    <a:pt x="607" y="83"/>
                  </a:lnTo>
                  <a:lnTo>
                    <a:pt x="572" y="57"/>
                  </a:lnTo>
                  <a:lnTo>
                    <a:pt x="534" y="34"/>
                  </a:lnTo>
                  <a:lnTo>
                    <a:pt x="493" y="17"/>
                  </a:lnTo>
                  <a:lnTo>
                    <a:pt x="451" y="5"/>
                  </a:lnTo>
                  <a:lnTo>
                    <a:pt x="407" y="0"/>
                  </a:lnTo>
                  <a:lnTo>
                    <a:pt x="361" y="2"/>
                  </a:lnTo>
                  <a:lnTo>
                    <a:pt x="312" y="10"/>
                  </a:lnTo>
                  <a:lnTo>
                    <a:pt x="287" y="17"/>
                  </a:lnTo>
                  <a:lnTo>
                    <a:pt x="263" y="26"/>
                  </a:lnTo>
                  <a:lnTo>
                    <a:pt x="240" y="35"/>
                  </a:lnTo>
                  <a:lnTo>
                    <a:pt x="218" y="48"/>
                  </a:lnTo>
                  <a:lnTo>
                    <a:pt x="196" y="60"/>
                  </a:lnTo>
                  <a:lnTo>
                    <a:pt x="175" y="74"/>
                  </a:lnTo>
                  <a:lnTo>
                    <a:pt x="156" y="90"/>
                  </a:lnTo>
                  <a:lnTo>
                    <a:pt x="137" y="106"/>
                  </a:lnTo>
                  <a:lnTo>
                    <a:pt x="120" y="125"/>
                  </a:lnTo>
                  <a:lnTo>
                    <a:pt x="104" y="143"/>
                  </a:lnTo>
                  <a:lnTo>
                    <a:pt x="89" y="164"/>
                  </a:lnTo>
                  <a:lnTo>
                    <a:pt x="74" y="185"/>
                  </a:lnTo>
                  <a:lnTo>
                    <a:pt x="61" y="207"/>
                  </a:lnTo>
                  <a:lnTo>
                    <a:pt x="50" y="229"/>
                  </a:lnTo>
                  <a:lnTo>
                    <a:pt x="39" y="252"/>
                  </a:lnTo>
                  <a:lnTo>
                    <a:pt x="30" y="276"/>
                  </a:lnTo>
                  <a:lnTo>
                    <a:pt x="15" y="328"/>
                  </a:lnTo>
                  <a:lnTo>
                    <a:pt x="5" y="381"/>
                  </a:lnTo>
                  <a:lnTo>
                    <a:pt x="0" y="434"/>
                  </a:lnTo>
                  <a:lnTo>
                    <a:pt x="0" y="488"/>
                  </a:lnTo>
                  <a:lnTo>
                    <a:pt x="5" y="542"/>
                  </a:lnTo>
                  <a:lnTo>
                    <a:pt x="13" y="596"/>
                  </a:lnTo>
                  <a:lnTo>
                    <a:pt x="24" y="648"/>
                  </a:lnTo>
                  <a:lnTo>
                    <a:pt x="40" y="700"/>
                  </a:lnTo>
                  <a:lnTo>
                    <a:pt x="48" y="722"/>
                  </a:lnTo>
                  <a:lnTo>
                    <a:pt x="58" y="743"/>
                  </a:lnTo>
                  <a:lnTo>
                    <a:pt x="67" y="765"/>
                  </a:lnTo>
                  <a:lnTo>
                    <a:pt x="77" y="787"/>
                  </a:lnTo>
                  <a:lnTo>
                    <a:pt x="88" y="808"/>
                  </a:lnTo>
                  <a:lnTo>
                    <a:pt x="99" y="829"/>
                  </a:lnTo>
                  <a:lnTo>
                    <a:pt x="112" y="849"/>
                  </a:lnTo>
                  <a:lnTo>
                    <a:pt x="126" y="869"/>
                  </a:lnTo>
                  <a:lnTo>
                    <a:pt x="138" y="889"/>
                  </a:lnTo>
                  <a:lnTo>
                    <a:pt x="153" y="908"/>
                  </a:lnTo>
                  <a:lnTo>
                    <a:pt x="168" y="927"/>
                  </a:lnTo>
                  <a:lnTo>
                    <a:pt x="184" y="944"/>
                  </a:lnTo>
                  <a:lnTo>
                    <a:pt x="201" y="961"/>
                  </a:lnTo>
                  <a:lnTo>
                    <a:pt x="218" y="977"/>
                  </a:lnTo>
                  <a:lnTo>
                    <a:pt x="236" y="992"/>
                  </a:lnTo>
                  <a:lnTo>
                    <a:pt x="255" y="1007"/>
                  </a:lnTo>
                  <a:lnTo>
                    <a:pt x="273" y="1020"/>
                  </a:lnTo>
                  <a:lnTo>
                    <a:pt x="293" y="1033"/>
                  </a:lnTo>
                  <a:lnTo>
                    <a:pt x="312" y="1043"/>
                  </a:lnTo>
                  <a:lnTo>
                    <a:pt x="332" y="1053"/>
                  </a:lnTo>
                  <a:lnTo>
                    <a:pt x="353" y="1062"/>
                  </a:lnTo>
                  <a:lnTo>
                    <a:pt x="373" y="1071"/>
                  </a:lnTo>
                  <a:lnTo>
                    <a:pt x="395" y="1077"/>
                  </a:lnTo>
                  <a:lnTo>
                    <a:pt x="417" y="1083"/>
                  </a:lnTo>
                  <a:lnTo>
                    <a:pt x="429" y="1085"/>
                  </a:lnTo>
                  <a:lnTo>
                    <a:pt x="441" y="1088"/>
                  </a:lnTo>
                  <a:lnTo>
                    <a:pt x="453" y="1089"/>
                  </a:lnTo>
                  <a:lnTo>
                    <a:pt x="466" y="1090"/>
                  </a:lnTo>
                  <a:lnTo>
                    <a:pt x="477" y="1090"/>
                  </a:lnTo>
                  <a:lnTo>
                    <a:pt x="490" y="1090"/>
                  </a:lnTo>
                  <a:lnTo>
                    <a:pt x="501" y="1090"/>
                  </a:lnTo>
                  <a:lnTo>
                    <a:pt x="514" y="1089"/>
                  </a:lnTo>
                  <a:lnTo>
                    <a:pt x="525" y="1088"/>
                  </a:lnTo>
                  <a:lnTo>
                    <a:pt x="538" y="1087"/>
                  </a:lnTo>
                  <a:lnTo>
                    <a:pt x="550" y="1084"/>
                  </a:lnTo>
                  <a:lnTo>
                    <a:pt x="562" y="1082"/>
                  </a:lnTo>
                  <a:lnTo>
                    <a:pt x="574" y="1080"/>
                  </a:lnTo>
                  <a:lnTo>
                    <a:pt x="585" y="1077"/>
                  </a:lnTo>
                  <a:lnTo>
                    <a:pt x="598" y="1074"/>
                  </a:lnTo>
                  <a:lnTo>
                    <a:pt x="610" y="1071"/>
                  </a:lnTo>
                  <a:lnTo>
                    <a:pt x="614" y="1067"/>
                  </a:lnTo>
                  <a:lnTo>
                    <a:pt x="615" y="1061"/>
                  </a:lnTo>
                  <a:lnTo>
                    <a:pt x="615" y="1057"/>
                  </a:lnTo>
                  <a:lnTo>
                    <a:pt x="611" y="1056"/>
                  </a:lnTo>
                  <a:lnTo>
                    <a:pt x="584" y="1060"/>
                  </a:lnTo>
                  <a:lnTo>
                    <a:pt x="558" y="1062"/>
                  </a:lnTo>
                  <a:lnTo>
                    <a:pt x="530" y="1064"/>
                  </a:lnTo>
                  <a:lnTo>
                    <a:pt x="504" y="1062"/>
                  </a:lnTo>
                  <a:lnTo>
                    <a:pt x="478" y="1060"/>
                  </a:lnTo>
                  <a:lnTo>
                    <a:pt x="452" y="1057"/>
                  </a:lnTo>
                  <a:lnTo>
                    <a:pt x="426" y="1051"/>
                  </a:lnTo>
                  <a:lnTo>
                    <a:pt x="401" y="1044"/>
                  </a:lnTo>
                  <a:lnTo>
                    <a:pt x="376" y="1035"/>
                  </a:lnTo>
                  <a:lnTo>
                    <a:pt x="351" y="1024"/>
                  </a:lnTo>
                  <a:lnTo>
                    <a:pt x="328" y="1014"/>
                  </a:lnTo>
                  <a:lnTo>
                    <a:pt x="305" y="1000"/>
                  </a:lnTo>
                  <a:lnTo>
                    <a:pt x="282" y="986"/>
                  </a:lnTo>
                  <a:lnTo>
                    <a:pt x="260" y="970"/>
                  </a:lnTo>
                  <a:lnTo>
                    <a:pt x="240" y="954"/>
                  </a:lnTo>
                  <a:lnTo>
                    <a:pt x="220" y="936"/>
                  </a:lnTo>
                  <a:lnTo>
                    <a:pt x="201" y="916"/>
                  </a:lnTo>
                  <a:lnTo>
                    <a:pt x="182" y="895"/>
                  </a:lnTo>
                  <a:lnTo>
                    <a:pt x="165" y="875"/>
                  </a:lnTo>
                  <a:lnTo>
                    <a:pt x="149" y="852"/>
                  </a:lnTo>
                  <a:lnTo>
                    <a:pt x="134" y="830"/>
                  </a:lnTo>
                  <a:lnTo>
                    <a:pt x="119" y="806"/>
                  </a:lnTo>
                  <a:lnTo>
                    <a:pt x="105" y="781"/>
                  </a:lnTo>
                  <a:lnTo>
                    <a:pt x="93" y="756"/>
                  </a:lnTo>
                  <a:lnTo>
                    <a:pt x="82" y="731"/>
                  </a:lnTo>
                  <a:lnTo>
                    <a:pt x="72" y="705"/>
                  </a:lnTo>
                  <a:lnTo>
                    <a:pt x="62" y="679"/>
                  </a:lnTo>
                  <a:lnTo>
                    <a:pt x="53" y="652"/>
                  </a:lnTo>
                  <a:lnTo>
                    <a:pt x="46" y="626"/>
                  </a:lnTo>
                  <a:lnTo>
                    <a:pt x="39" y="599"/>
                  </a:lnTo>
                  <a:lnTo>
                    <a:pt x="35" y="572"/>
                  </a:lnTo>
                  <a:lnTo>
                    <a:pt x="30" y="545"/>
                  </a:lnTo>
                  <a:lnTo>
                    <a:pt x="24" y="492"/>
                  </a:lnTo>
                  <a:lnTo>
                    <a:pt x="23" y="439"/>
                  </a:lnTo>
                  <a:lnTo>
                    <a:pt x="27" y="386"/>
                  </a:lnTo>
                  <a:lnTo>
                    <a:pt x="36" y="334"/>
                  </a:lnTo>
                  <a:lnTo>
                    <a:pt x="50" y="283"/>
                  </a:lnTo>
                  <a:lnTo>
                    <a:pt x="69" y="234"/>
                  </a:lnTo>
                  <a:lnTo>
                    <a:pt x="95" y="188"/>
                  </a:lnTo>
                  <a:lnTo>
                    <a:pt x="127" y="146"/>
                  </a:lnTo>
                  <a:lnTo>
                    <a:pt x="143" y="128"/>
                  </a:lnTo>
                  <a:lnTo>
                    <a:pt x="160" y="112"/>
                  </a:lnTo>
                  <a:lnTo>
                    <a:pt x="180" y="96"/>
                  </a:lnTo>
                  <a:lnTo>
                    <a:pt x="199" y="82"/>
                  </a:lnTo>
                  <a:lnTo>
                    <a:pt x="219" y="70"/>
                  </a:lnTo>
                  <a:lnTo>
                    <a:pt x="241" y="58"/>
                  </a:lnTo>
                  <a:lnTo>
                    <a:pt x="263" y="49"/>
                  </a:lnTo>
                  <a:lnTo>
                    <a:pt x="285" y="40"/>
                  </a:lnTo>
                  <a:lnTo>
                    <a:pt x="308" y="33"/>
                  </a:lnTo>
                  <a:lnTo>
                    <a:pt x="331" y="27"/>
                  </a:lnTo>
                  <a:lnTo>
                    <a:pt x="355" y="23"/>
                  </a:lnTo>
                  <a:lnTo>
                    <a:pt x="378" y="21"/>
                  </a:lnTo>
                  <a:lnTo>
                    <a:pt x="402" y="21"/>
                  </a:lnTo>
                  <a:lnTo>
                    <a:pt x="426" y="22"/>
                  </a:lnTo>
                  <a:lnTo>
                    <a:pt x="449" y="26"/>
                  </a:lnTo>
                  <a:lnTo>
                    <a:pt x="474" y="32"/>
                  </a:lnTo>
                  <a:lnTo>
                    <a:pt x="496" y="38"/>
                  </a:lnTo>
                  <a:lnTo>
                    <a:pt x="516" y="48"/>
                  </a:lnTo>
                  <a:lnTo>
                    <a:pt x="537" y="58"/>
                  </a:lnTo>
                  <a:lnTo>
                    <a:pt x="557" y="70"/>
                  </a:lnTo>
                  <a:lnTo>
                    <a:pt x="576" y="82"/>
                  </a:lnTo>
                  <a:lnTo>
                    <a:pt x="595" y="96"/>
                  </a:lnTo>
                  <a:lnTo>
                    <a:pt x="612" y="110"/>
                  </a:lnTo>
                  <a:lnTo>
                    <a:pt x="629" y="126"/>
                  </a:lnTo>
                  <a:lnTo>
                    <a:pt x="645" y="142"/>
                  </a:lnTo>
                  <a:lnTo>
                    <a:pt x="660" y="159"/>
                  </a:lnTo>
                  <a:lnTo>
                    <a:pt x="675" y="178"/>
                  </a:lnTo>
                  <a:lnTo>
                    <a:pt x="689" y="196"/>
                  </a:lnTo>
                  <a:lnTo>
                    <a:pt x="702" y="215"/>
                  </a:lnTo>
                  <a:lnTo>
                    <a:pt x="714" y="234"/>
                  </a:lnTo>
                  <a:lnTo>
                    <a:pt x="726" y="254"/>
                  </a:lnTo>
                  <a:lnTo>
                    <a:pt x="737" y="273"/>
                  </a:lnTo>
                  <a:lnTo>
                    <a:pt x="759" y="318"/>
                  </a:lnTo>
                  <a:lnTo>
                    <a:pt x="779" y="364"/>
                  </a:lnTo>
                  <a:lnTo>
                    <a:pt x="795" y="413"/>
                  </a:lnTo>
                  <a:lnTo>
                    <a:pt x="809" y="461"/>
                  </a:lnTo>
                  <a:lnTo>
                    <a:pt x="818" y="511"/>
                  </a:lnTo>
                  <a:lnTo>
                    <a:pt x="825" y="561"/>
                  </a:lnTo>
                  <a:lnTo>
                    <a:pt x="829" y="611"/>
                  </a:lnTo>
                  <a:lnTo>
                    <a:pt x="827" y="662"/>
                  </a:lnTo>
                  <a:lnTo>
                    <a:pt x="825" y="693"/>
                  </a:lnTo>
                  <a:lnTo>
                    <a:pt x="822" y="725"/>
                  </a:lnTo>
                  <a:lnTo>
                    <a:pt x="816" y="756"/>
                  </a:lnTo>
                  <a:lnTo>
                    <a:pt x="809" y="786"/>
                  </a:lnTo>
                  <a:lnTo>
                    <a:pt x="800" y="816"/>
                  </a:lnTo>
                  <a:lnTo>
                    <a:pt x="788" y="846"/>
                  </a:lnTo>
                  <a:lnTo>
                    <a:pt x="774" y="874"/>
                  </a:lnTo>
                  <a:lnTo>
                    <a:pt x="759" y="901"/>
                  </a:lnTo>
                  <a:lnTo>
                    <a:pt x="750" y="915"/>
                  </a:lnTo>
                  <a:lnTo>
                    <a:pt x="740" y="929"/>
                  </a:lnTo>
                  <a:lnTo>
                    <a:pt x="729" y="943"/>
                  </a:lnTo>
                  <a:lnTo>
                    <a:pt x="719" y="954"/>
                  </a:lnTo>
                  <a:lnTo>
                    <a:pt x="708" y="967"/>
                  </a:lnTo>
                  <a:lnTo>
                    <a:pt x="695" y="978"/>
                  </a:lnTo>
                  <a:lnTo>
                    <a:pt x="682" y="989"/>
                  </a:lnTo>
                  <a:lnTo>
                    <a:pt x="670" y="999"/>
                  </a:lnTo>
                  <a:lnTo>
                    <a:pt x="656" y="1009"/>
                  </a:lnTo>
                  <a:lnTo>
                    <a:pt x="642" y="1019"/>
                  </a:lnTo>
                  <a:lnTo>
                    <a:pt x="628" y="1028"/>
                  </a:lnTo>
                  <a:lnTo>
                    <a:pt x="613" y="1036"/>
                  </a:lnTo>
                  <a:lnTo>
                    <a:pt x="598" y="1043"/>
                  </a:lnTo>
                  <a:lnTo>
                    <a:pt x="583" y="1050"/>
                  </a:lnTo>
                  <a:lnTo>
                    <a:pt x="567" y="1057"/>
                  </a:lnTo>
                  <a:lnTo>
                    <a:pt x="551" y="1062"/>
                  </a:lnTo>
                  <a:lnTo>
                    <a:pt x="550" y="1064"/>
                  </a:lnTo>
                  <a:lnTo>
                    <a:pt x="549" y="1066"/>
                  </a:lnTo>
                  <a:lnTo>
                    <a:pt x="549" y="1068"/>
                  </a:lnTo>
                  <a:lnTo>
                    <a:pt x="551" y="1068"/>
                  </a:lnTo>
                  <a:lnTo>
                    <a:pt x="551" y="1068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-631" y="1418"/>
              <a:ext cx="7" cy="54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29"/>
                </a:cxn>
                <a:cxn ang="0">
                  <a:pos x="1" y="55"/>
                </a:cxn>
                <a:cxn ang="0">
                  <a:pos x="5" y="81"/>
                </a:cxn>
                <a:cxn ang="0">
                  <a:pos x="9" y="107"/>
                </a:cxn>
                <a:cxn ang="0">
                  <a:pos x="10" y="108"/>
                </a:cxn>
                <a:cxn ang="0">
                  <a:pos x="13" y="108"/>
                </a:cxn>
                <a:cxn ang="0">
                  <a:pos x="14" y="107"/>
                </a:cxn>
                <a:cxn ang="0">
                  <a:pos x="15" y="105"/>
                </a:cxn>
                <a:cxn ang="0">
                  <a:pos x="13" y="79"/>
                </a:cxn>
                <a:cxn ang="0">
                  <a:pos x="10" y="53"/>
                </a:cxn>
                <a:cxn ang="0">
                  <a:pos x="8" y="27"/>
                </a:cxn>
                <a:cxn ang="0">
                  <a:pos x="7" y="1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5" h="108">
                  <a:moveTo>
                    <a:pt x="0" y="3"/>
                  </a:moveTo>
                  <a:lnTo>
                    <a:pt x="0" y="29"/>
                  </a:lnTo>
                  <a:lnTo>
                    <a:pt x="1" y="55"/>
                  </a:lnTo>
                  <a:lnTo>
                    <a:pt x="5" y="81"/>
                  </a:lnTo>
                  <a:lnTo>
                    <a:pt x="9" y="107"/>
                  </a:lnTo>
                  <a:lnTo>
                    <a:pt x="10" y="108"/>
                  </a:lnTo>
                  <a:lnTo>
                    <a:pt x="13" y="108"/>
                  </a:lnTo>
                  <a:lnTo>
                    <a:pt x="14" y="107"/>
                  </a:lnTo>
                  <a:lnTo>
                    <a:pt x="15" y="105"/>
                  </a:lnTo>
                  <a:lnTo>
                    <a:pt x="13" y="79"/>
                  </a:lnTo>
                  <a:lnTo>
                    <a:pt x="10" y="53"/>
                  </a:lnTo>
                  <a:lnTo>
                    <a:pt x="8" y="27"/>
                  </a:lnTo>
                  <a:lnTo>
                    <a:pt x="7" y="1"/>
                  </a:lnTo>
                  <a:lnTo>
                    <a:pt x="6" y="0"/>
                  </a:lnTo>
                  <a:lnTo>
                    <a:pt x="3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-627" y="1421"/>
              <a:ext cx="50" cy="9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8" y="6"/>
                </a:cxn>
                <a:cxn ang="0">
                  <a:pos x="14" y="7"/>
                </a:cxn>
                <a:cxn ang="0">
                  <a:pos x="21" y="7"/>
                </a:cxn>
                <a:cxn ang="0">
                  <a:pos x="27" y="7"/>
                </a:cxn>
                <a:cxn ang="0">
                  <a:pos x="32" y="8"/>
                </a:cxn>
                <a:cxn ang="0">
                  <a:pos x="39" y="8"/>
                </a:cxn>
                <a:cxn ang="0">
                  <a:pos x="45" y="9"/>
                </a:cxn>
                <a:cxn ang="0">
                  <a:pos x="52" y="9"/>
                </a:cxn>
                <a:cxn ang="0">
                  <a:pos x="58" y="11"/>
                </a:cxn>
                <a:cxn ang="0">
                  <a:pos x="62" y="11"/>
                </a:cxn>
                <a:cxn ang="0">
                  <a:pos x="68" y="12"/>
                </a:cxn>
                <a:cxn ang="0">
                  <a:pos x="74" y="13"/>
                </a:cxn>
                <a:cxn ang="0">
                  <a:pos x="78" y="15"/>
                </a:cxn>
                <a:cxn ang="0">
                  <a:pos x="84" y="16"/>
                </a:cxn>
                <a:cxn ang="0">
                  <a:pos x="89" y="16"/>
                </a:cxn>
                <a:cxn ang="0">
                  <a:pos x="95" y="18"/>
                </a:cxn>
                <a:cxn ang="0">
                  <a:pos x="97" y="16"/>
                </a:cxn>
                <a:cxn ang="0">
                  <a:pos x="99" y="13"/>
                </a:cxn>
                <a:cxn ang="0">
                  <a:pos x="100" y="11"/>
                </a:cxn>
                <a:cxn ang="0">
                  <a:pos x="98" y="9"/>
                </a:cxn>
                <a:cxn ang="0">
                  <a:pos x="92" y="8"/>
                </a:cxn>
                <a:cxn ang="0">
                  <a:pos x="88" y="7"/>
                </a:cxn>
                <a:cxn ang="0">
                  <a:pos x="82" y="5"/>
                </a:cxn>
                <a:cxn ang="0">
                  <a:pos x="76" y="4"/>
                </a:cxn>
                <a:cxn ang="0">
                  <a:pos x="71" y="3"/>
                </a:cxn>
                <a:cxn ang="0">
                  <a:pos x="66" y="3"/>
                </a:cxn>
                <a:cxn ang="0">
                  <a:pos x="60" y="1"/>
                </a:cxn>
                <a:cxn ang="0">
                  <a:pos x="54" y="1"/>
                </a:cxn>
                <a:cxn ang="0">
                  <a:pos x="47" y="1"/>
                </a:cxn>
                <a:cxn ang="0">
                  <a:pos x="42" y="0"/>
                </a:cxn>
                <a:cxn ang="0">
                  <a:pos x="35" y="0"/>
                </a:cxn>
                <a:cxn ang="0">
                  <a:pos x="29" y="0"/>
                </a:cxn>
                <a:cxn ang="0">
                  <a:pos x="22" y="0"/>
                </a:cxn>
                <a:cxn ang="0">
                  <a:pos x="15" y="0"/>
                </a:cxn>
                <a:cxn ang="0">
                  <a:pos x="9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1" y="6"/>
                </a:cxn>
                <a:cxn ang="0">
                  <a:pos x="1" y="6"/>
                </a:cxn>
              </a:cxnLst>
              <a:rect l="0" t="0" r="r" b="b"/>
              <a:pathLst>
                <a:path w="100" h="18">
                  <a:moveTo>
                    <a:pt x="1" y="6"/>
                  </a:moveTo>
                  <a:lnTo>
                    <a:pt x="8" y="6"/>
                  </a:lnTo>
                  <a:lnTo>
                    <a:pt x="14" y="7"/>
                  </a:lnTo>
                  <a:lnTo>
                    <a:pt x="21" y="7"/>
                  </a:lnTo>
                  <a:lnTo>
                    <a:pt x="27" y="7"/>
                  </a:lnTo>
                  <a:lnTo>
                    <a:pt x="32" y="8"/>
                  </a:lnTo>
                  <a:lnTo>
                    <a:pt x="39" y="8"/>
                  </a:lnTo>
                  <a:lnTo>
                    <a:pt x="45" y="9"/>
                  </a:lnTo>
                  <a:lnTo>
                    <a:pt x="52" y="9"/>
                  </a:lnTo>
                  <a:lnTo>
                    <a:pt x="58" y="11"/>
                  </a:lnTo>
                  <a:lnTo>
                    <a:pt x="62" y="11"/>
                  </a:lnTo>
                  <a:lnTo>
                    <a:pt x="68" y="12"/>
                  </a:lnTo>
                  <a:lnTo>
                    <a:pt x="74" y="13"/>
                  </a:lnTo>
                  <a:lnTo>
                    <a:pt x="78" y="15"/>
                  </a:lnTo>
                  <a:lnTo>
                    <a:pt x="84" y="16"/>
                  </a:lnTo>
                  <a:lnTo>
                    <a:pt x="89" y="16"/>
                  </a:lnTo>
                  <a:lnTo>
                    <a:pt x="95" y="18"/>
                  </a:lnTo>
                  <a:lnTo>
                    <a:pt x="97" y="16"/>
                  </a:lnTo>
                  <a:lnTo>
                    <a:pt x="99" y="13"/>
                  </a:lnTo>
                  <a:lnTo>
                    <a:pt x="100" y="11"/>
                  </a:lnTo>
                  <a:lnTo>
                    <a:pt x="98" y="9"/>
                  </a:lnTo>
                  <a:lnTo>
                    <a:pt x="92" y="8"/>
                  </a:lnTo>
                  <a:lnTo>
                    <a:pt x="88" y="7"/>
                  </a:lnTo>
                  <a:lnTo>
                    <a:pt x="82" y="5"/>
                  </a:lnTo>
                  <a:lnTo>
                    <a:pt x="76" y="4"/>
                  </a:lnTo>
                  <a:lnTo>
                    <a:pt x="71" y="3"/>
                  </a:lnTo>
                  <a:lnTo>
                    <a:pt x="66" y="3"/>
                  </a:lnTo>
                  <a:lnTo>
                    <a:pt x="60" y="1"/>
                  </a:lnTo>
                  <a:lnTo>
                    <a:pt x="54" y="1"/>
                  </a:lnTo>
                  <a:lnTo>
                    <a:pt x="47" y="1"/>
                  </a:lnTo>
                  <a:lnTo>
                    <a:pt x="42" y="0"/>
                  </a:lnTo>
                  <a:lnTo>
                    <a:pt x="35" y="0"/>
                  </a:lnTo>
                  <a:lnTo>
                    <a:pt x="29" y="0"/>
                  </a:lnTo>
                  <a:lnTo>
                    <a:pt x="22" y="0"/>
                  </a:lnTo>
                  <a:lnTo>
                    <a:pt x="15" y="0"/>
                  </a:lnTo>
                  <a:lnTo>
                    <a:pt x="9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3"/>
                  </a:lnTo>
                  <a:lnTo>
                    <a:pt x="0" y="5"/>
                  </a:lnTo>
                  <a:lnTo>
                    <a:pt x="1" y="6"/>
                  </a:lnTo>
                  <a:lnTo>
                    <a:pt x="1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-630" y="1424"/>
              <a:ext cx="44" cy="35"/>
            </a:xfrm>
            <a:custGeom>
              <a:avLst/>
              <a:gdLst/>
              <a:ahLst/>
              <a:cxnLst>
                <a:cxn ang="0">
                  <a:pos x="8" y="67"/>
                </a:cxn>
                <a:cxn ang="0">
                  <a:pos x="15" y="59"/>
                </a:cxn>
                <a:cxn ang="0">
                  <a:pos x="23" y="50"/>
                </a:cxn>
                <a:cxn ang="0">
                  <a:pos x="30" y="42"/>
                </a:cxn>
                <a:cxn ang="0">
                  <a:pos x="38" y="33"/>
                </a:cxn>
                <a:cxn ang="0">
                  <a:pos x="44" y="30"/>
                </a:cxn>
                <a:cxn ang="0">
                  <a:pos x="49" y="27"/>
                </a:cxn>
                <a:cxn ang="0">
                  <a:pos x="54" y="23"/>
                </a:cxn>
                <a:cxn ang="0">
                  <a:pos x="60" y="21"/>
                </a:cxn>
                <a:cxn ang="0">
                  <a:pos x="66" y="18"/>
                </a:cxn>
                <a:cxn ang="0">
                  <a:pos x="73" y="16"/>
                </a:cxn>
                <a:cxn ang="0">
                  <a:pos x="79" y="13"/>
                </a:cxn>
                <a:cxn ang="0">
                  <a:pos x="84" y="10"/>
                </a:cxn>
                <a:cxn ang="0">
                  <a:pos x="87" y="8"/>
                </a:cxn>
                <a:cxn ang="0">
                  <a:pos x="88" y="6"/>
                </a:cxn>
                <a:cxn ang="0">
                  <a:pos x="88" y="3"/>
                </a:cxn>
                <a:cxn ang="0">
                  <a:pos x="86" y="1"/>
                </a:cxn>
                <a:cxn ang="0">
                  <a:pos x="79" y="0"/>
                </a:cxn>
                <a:cxn ang="0">
                  <a:pos x="73" y="1"/>
                </a:cxn>
                <a:cxn ang="0">
                  <a:pos x="66" y="2"/>
                </a:cxn>
                <a:cxn ang="0">
                  <a:pos x="60" y="5"/>
                </a:cxn>
                <a:cxn ang="0">
                  <a:pos x="54" y="8"/>
                </a:cxn>
                <a:cxn ang="0">
                  <a:pos x="49" y="12"/>
                </a:cxn>
                <a:cxn ang="0">
                  <a:pos x="43" y="16"/>
                </a:cxn>
                <a:cxn ang="0">
                  <a:pos x="38" y="20"/>
                </a:cxn>
                <a:cxn ang="0">
                  <a:pos x="34" y="24"/>
                </a:cxn>
                <a:cxn ang="0">
                  <a:pos x="28" y="29"/>
                </a:cxn>
                <a:cxn ang="0">
                  <a:pos x="23" y="35"/>
                </a:cxn>
                <a:cxn ang="0">
                  <a:pos x="19" y="39"/>
                </a:cxn>
                <a:cxn ang="0">
                  <a:pos x="14" y="45"/>
                </a:cxn>
                <a:cxn ang="0">
                  <a:pos x="11" y="51"/>
                </a:cxn>
                <a:cxn ang="0">
                  <a:pos x="6" y="55"/>
                </a:cxn>
                <a:cxn ang="0">
                  <a:pos x="1" y="61"/>
                </a:cxn>
                <a:cxn ang="0">
                  <a:pos x="0" y="65"/>
                </a:cxn>
                <a:cxn ang="0">
                  <a:pos x="1" y="68"/>
                </a:cxn>
                <a:cxn ang="0">
                  <a:pos x="5" y="69"/>
                </a:cxn>
                <a:cxn ang="0">
                  <a:pos x="8" y="67"/>
                </a:cxn>
                <a:cxn ang="0">
                  <a:pos x="8" y="67"/>
                </a:cxn>
              </a:cxnLst>
              <a:rect l="0" t="0" r="r" b="b"/>
              <a:pathLst>
                <a:path w="88" h="69">
                  <a:moveTo>
                    <a:pt x="8" y="67"/>
                  </a:moveTo>
                  <a:lnTo>
                    <a:pt x="15" y="59"/>
                  </a:lnTo>
                  <a:lnTo>
                    <a:pt x="23" y="50"/>
                  </a:lnTo>
                  <a:lnTo>
                    <a:pt x="30" y="42"/>
                  </a:lnTo>
                  <a:lnTo>
                    <a:pt x="38" y="33"/>
                  </a:lnTo>
                  <a:lnTo>
                    <a:pt x="44" y="30"/>
                  </a:lnTo>
                  <a:lnTo>
                    <a:pt x="49" y="27"/>
                  </a:lnTo>
                  <a:lnTo>
                    <a:pt x="54" y="23"/>
                  </a:lnTo>
                  <a:lnTo>
                    <a:pt x="60" y="21"/>
                  </a:lnTo>
                  <a:lnTo>
                    <a:pt x="66" y="18"/>
                  </a:lnTo>
                  <a:lnTo>
                    <a:pt x="73" y="16"/>
                  </a:lnTo>
                  <a:lnTo>
                    <a:pt x="79" y="13"/>
                  </a:lnTo>
                  <a:lnTo>
                    <a:pt x="84" y="10"/>
                  </a:lnTo>
                  <a:lnTo>
                    <a:pt x="87" y="8"/>
                  </a:lnTo>
                  <a:lnTo>
                    <a:pt x="88" y="6"/>
                  </a:lnTo>
                  <a:lnTo>
                    <a:pt x="88" y="3"/>
                  </a:lnTo>
                  <a:lnTo>
                    <a:pt x="86" y="1"/>
                  </a:lnTo>
                  <a:lnTo>
                    <a:pt x="79" y="0"/>
                  </a:lnTo>
                  <a:lnTo>
                    <a:pt x="73" y="1"/>
                  </a:lnTo>
                  <a:lnTo>
                    <a:pt x="66" y="2"/>
                  </a:lnTo>
                  <a:lnTo>
                    <a:pt x="60" y="5"/>
                  </a:lnTo>
                  <a:lnTo>
                    <a:pt x="54" y="8"/>
                  </a:lnTo>
                  <a:lnTo>
                    <a:pt x="49" y="12"/>
                  </a:lnTo>
                  <a:lnTo>
                    <a:pt x="43" y="16"/>
                  </a:lnTo>
                  <a:lnTo>
                    <a:pt x="38" y="20"/>
                  </a:lnTo>
                  <a:lnTo>
                    <a:pt x="34" y="24"/>
                  </a:lnTo>
                  <a:lnTo>
                    <a:pt x="28" y="29"/>
                  </a:lnTo>
                  <a:lnTo>
                    <a:pt x="23" y="35"/>
                  </a:lnTo>
                  <a:lnTo>
                    <a:pt x="19" y="39"/>
                  </a:lnTo>
                  <a:lnTo>
                    <a:pt x="14" y="45"/>
                  </a:lnTo>
                  <a:lnTo>
                    <a:pt x="11" y="51"/>
                  </a:lnTo>
                  <a:lnTo>
                    <a:pt x="6" y="55"/>
                  </a:lnTo>
                  <a:lnTo>
                    <a:pt x="1" y="61"/>
                  </a:lnTo>
                  <a:lnTo>
                    <a:pt x="0" y="65"/>
                  </a:lnTo>
                  <a:lnTo>
                    <a:pt x="1" y="68"/>
                  </a:lnTo>
                  <a:lnTo>
                    <a:pt x="5" y="69"/>
                  </a:lnTo>
                  <a:lnTo>
                    <a:pt x="8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-709" y="1414"/>
              <a:ext cx="294" cy="557"/>
            </a:xfrm>
            <a:custGeom>
              <a:avLst/>
              <a:gdLst/>
              <a:ahLst/>
              <a:cxnLst>
                <a:cxn ang="0">
                  <a:pos x="563" y="1109"/>
                </a:cxn>
                <a:cxn ang="0">
                  <a:pos x="526" y="1106"/>
                </a:cxn>
                <a:cxn ang="0">
                  <a:pos x="489" y="1102"/>
                </a:cxn>
                <a:cxn ang="0">
                  <a:pos x="452" y="1095"/>
                </a:cxn>
                <a:cxn ang="0">
                  <a:pos x="416" y="1084"/>
                </a:cxn>
                <a:cxn ang="0">
                  <a:pos x="372" y="1065"/>
                </a:cxn>
                <a:cxn ang="0">
                  <a:pos x="326" y="1021"/>
                </a:cxn>
                <a:cxn ang="0">
                  <a:pos x="301" y="961"/>
                </a:cxn>
                <a:cxn ang="0">
                  <a:pos x="298" y="846"/>
                </a:cxn>
                <a:cxn ang="0">
                  <a:pos x="327" y="709"/>
                </a:cxn>
                <a:cxn ang="0">
                  <a:pos x="357" y="573"/>
                </a:cxn>
                <a:cxn ang="0">
                  <a:pos x="357" y="478"/>
                </a:cxn>
                <a:cxn ang="0">
                  <a:pos x="322" y="391"/>
                </a:cxn>
                <a:cxn ang="0">
                  <a:pos x="256" y="367"/>
                </a:cxn>
                <a:cxn ang="0">
                  <a:pos x="230" y="373"/>
                </a:cxn>
                <a:cxn ang="0">
                  <a:pos x="205" y="384"/>
                </a:cxn>
                <a:cxn ang="0">
                  <a:pos x="177" y="399"/>
                </a:cxn>
                <a:cxn ang="0">
                  <a:pos x="148" y="417"/>
                </a:cxn>
                <a:cxn ang="0">
                  <a:pos x="120" y="437"/>
                </a:cxn>
                <a:cxn ang="0">
                  <a:pos x="99" y="453"/>
                </a:cxn>
                <a:cxn ang="0">
                  <a:pos x="79" y="470"/>
                </a:cxn>
                <a:cxn ang="0">
                  <a:pos x="59" y="484"/>
                </a:cxn>
                <a:cxn ang="0">
                  <a:pos x="44" y="490"/>
                </a:cxn>
                <a:cxn ang="0">
                  <a:pos x="29" y="488"/>
                </a:cxn>
                <a:cxn ang="0">
                  <a:pos x="16" y="466"/>
                </a:cxn>
                <a:cxn ang="0">
                  <a:pos x="12" y="420"/>
                </a:cxn>
                <a:cxn ang="0">
                  <a:pos x="24" y="338"/>
                </a:cxn>
                <a:cxn ang="0">
                  <a:pos x="36" y="292"/>
                </a:cxn>
                <a:cxn ang="0">
                  <a:pos x="51" y="245"/>
                </a:cxn>
                <a:cxn ang="0">
                  <a:pos x="68" y="201"/>
                </a:cxn>
                <a:cxn ang="0">
                  <a:pos x="86" y="158"/>
                </a:cxn>
                <a:cxn ang="0">
                  <a:pos x="106" y="117"/>
                </a:cxn>
                <a:cxn ang="0">
                  <a:pos x="129" y="79"/>
                </a:cxn>
                <a:cxn ang="0">
                  <a:pos x="154" y="43"/>
                </a:cxn>
                <a:cxn ang="0">
                  <a:pos x="178" y="6"/>
                </a:cxn>
                <a:cxn ang="0">
                  <a:pos x="173" y="0"/>
                </a:cxn>
                <a:cxn ang="0">
                  <a:pos x="114" y="80"/>
                </a:cxn>
                <a:cxn ang="0">
                  <a:pos x="51" y="210"/>
                </a:cxn>
                <a:cxn ang="0">
                  <a:pos x="12" y="347"/>
                </a:cxn>
                <a:cxn ang="0">
                  <a:pos x="0" y="455"/>
                </a:cxn>
                <a:cxn ang="0">
                  <a:pos x="31" y="504"/>
                </a:cxn>
                <a:cxn ang="0">
                  <a:pos x="66" y="492"/>
                </a:cxn>
                <a:cxn ang="0">
                  <a:pos x="98" y="468"/>
                </a:cxn>
                <a:cxn ang="0">
                  <a:pos x="155" y="425"/>
                </a:cxn>
                <a:cxn ang="0">
                  <a:pos x="218" y="390"/>
                </a:cxn>
                <a:cxn ang="0">
                  <a:pos x="280" y="382"/>
                </a:cxn>
                <a:cxn ang="0">
                  <a:pos x="321" y="412"/>
                </a:cxn>
                <a:cxn ang="0">
                  <a:pos x="342" y="459"/>
                </a:cxn>
                <a:cxn ang="0">
                  <a:pos x="349" y="572"/>
                </a:cxn>
                <a:cxn ang="0">
                  <a:pos x="324" y="690"/>
                </a:cxn>
                <a:cxn ang="0">
                  <a:pos x="307" y="757"/>
                </a:cxn>
                <a:cxn ang="0">
                  <a:pos x="294" y="825"/>
                </a:cxn>
                <a:cxn ang="0">
                  <a:pos x="287" y="899"/>
                </a:cxn>
                <a:cxn ang="0">
                  <a:pos x="296" y="974"/>
                </a:cxn>
                <a:cxn ang="0">
                  <a:pos x="331" y="1041"/>
                </a:cxn>
                <a:cxn ang="0">
                  <a:pos x="370" y="1073"/>
                </a:cxn>
                <a:cxn ang="0">
                  <a:pos x="416" y="1094"/>
                </a:cxn>
                <a:cxn ang="0">
                  <a:pos x="467" y="1105"/>
                </a:cxn>
                <a:cxn ang="0">
                  <a:pos x="520" y="1110"/>
                </a:cxn>
                <a:cxn ang="0">
                  <a:pos x="571" y="1112"/>
                </a:cxn>
                <a:cxn ang="0">
                  <a:pos x="589" y="1111"/>
                </a:cxn>
                <a:cxn ang="0">
                  <a:pos x="588" y="1110"/>
                </a:cxn>
              </a:cxnLst>
              <a:rect l="0" t="0" r="r" b="b"/>
              <a:pathLst>
                <a:path w="589" h="1113">
                  <a:moveTo>
                    <a:pt x="588" y="1110"/>
                  </a:moveTo>
                  <a:lnTo>
                    <a:pt x="575" y="1109"/>
                  </a:lnTo>
                  <a:lnTo>
                    <a:pt x="563" y="1109"/>
                  </a:lnTo>
                  <a:lnTo>
                    <a:pt x="550" y="1107"/>
                  </a:lnTo>
                  <a:lnTo>
                    <a:pt x="538" y="1106"/>
                  </a:lnTo>
                  <a:lnTo>
                    <a:pt x="526" y="1106"/>
                  </a:lnTo>
                  <a:lnTo>
                    <a:pt x="513" y="1105"/>
                  </a:lnTo>
                  <a:lnTo>
                    <a:pt x="500" y="1103"/>
                  </a:lnTo>
                  <a:lnTo>
                    <a:pt x="489" y="1102"/>
                  </a:lnTo>
                  <a:lnTo>
                    <a:pt x="476" y="1099"/>
                  </a:lnTo>
                  <a:lnTo>
                    <a:pt x="463" y="1097"/>
                  </a:lnTo>
                  <a:lnTo>
                    <a:pt x="452" y="1095"/>
                  </a:lnTo>
                  <a:lnTo>
                    <a:pt x="440" y="1091"/>
                  </a:lnTo>
                  <a:lnTo>
                    <a:pt x="428" y="1088"/>
                  </a:lnTo>
                  <a:lnTo>
                    <a:pt x="416" y="1084"/>
                  </a:lnTo>
                  <a:lnTo>
                    <a:pt x="405" y="1080"/>
                  </a:lnTo>
                  <a:lnTo>
                    <a:pt x="393" y="1075"/>
                  </a:lnTo>
                  <a:lnTo>
                    <a:pt x="372" y="1065"/>
                  </a:lnTo>
                  <a:lnTo>
                    <a:pt x="355" y="1052"/>
                  </a:lnTo>
                  <a:lnTo>
                    <a:pt x="339" y="1037"/>
                  </a:lnTo>
                  <a:lnTo>
                    <a:pt x="326" y="1021"/>
                  </a:lnTo>
                  <a:lnTo>
                    <a:pt x="315" y="1003"/>
                  </a:lnTo>
                  <a:lnTo>
                    <a:pt x="307" y="983"/>
                  </a:lnTo>
                  <a:lnTo>
                    <a:pt x="301" y="961"/>
                  </a:lnTo>
                  <a:lnTo>
                    <a:pt x="296" y="939"/>
                  </a:lnTo>
                  <a:lnTo>
                    <a:pt x="294" y="893"/>
                  </a:lnTo>
                  <a:lnTo>
                    <a:pt x="298" y="846"/>
                  </a:lnTo>
                  <a:lnTo>
                    <a:pt x="304" y="800"/>
                  </a:lnTo>
                  <a:lnTo>
                    <a:pt x="315" y="754"/>
                  </a:lnTo>
                  <a:lnTo>
                    <a:pt x="327" y="709"/>
                  </a:lnTo>
                  <a:lnTo>
                    <a:pt x="339" y="663"/>
                  </a:lnTo>
                  <a:lnTo>
                    <a:pt x="349" y="618"/>
                  </a:lnTo>
                  <a:lnTo>
                    <a:pt x="357" y="573"/>
                  </a:lnTo>
                  <a:lnTo>
                    <a:pt x="360" y="544"/>
                  </a:lnTo>
                  <a:lnTo>
                    <a:pt x="361" y="512"/>
                  </a:lnTo>
                  <a:lnTo>
                    <a:pt x="357" y="478"/>
                  </a:lnTo>
                  <a:lnTo>
                    <a:pt x="352" y="445"/>
                  </a:lnTo>
                  <a:lnTo>
                    <a:pt x="339" y="415"/>
                  </a:lnTo>
                  <a:lnTo>
                    <a:pt x="322" y="391"/>
                  </a:lnTo>
                  <a:lnTo>
                    <a:pt x="298" y="374"/>
                  </a:lnTo>
                  <a:lnTo>
                    <a:pt x="265" y="367"/>
                  </a:lnTo>
                  <a:lnTo>
                    <a:pt x="256" y="367"/>
                  </a:lnTo>
                  <a:lnTo>
                    <a:pt x="248" y="368"/>
                  </a:lnTo>
                  <a:lnTo>
                    <a:pt x="239" y="370"/>
                  </a:lnTo>
                  <a:lnTo>
                    <a:pt x="230" y="373"/>
                  </a:lnTo>
                  <a:lnTo>
                    <a:pt x="221" y="376"/>
                  </a:lnTo>
                  <a:lnTo>
                    <a:pt x="213" y="379"/>
                  </a:lnTo>
                  <a:lnTo>
                    <a:pt x="205" y="384"/>
                  </a:lnTo>
                  <a:lnTo>
                    <a:pt x="197" y="387"/>
                  </a:lnTo>
                  <a:lnTo>
                    <a:pt x="187" y="393"/>
                  </a:lnTo>
                  <a:lnTo>
                    <a:pt x="177" y="399"/>
                  </a:lnTo>
                  <a:lnTo>
                    <a:pt x="167" y="405"/>
                  </a:lnTo>
                  <a:lnTo>
                    <a:pt x="157" y="411"/>
                  </a:lnTo>
                  <a:lnTo>
                    <a:pt x="148" y="417"/>
                  </a:lnTo>
                  <a:lnTo>
                    <a:pt x="139" y="423"/>
                  </a:lnTo>
                  <a:lnTo>
                    <a:pt x="129" y="430"/>
                  </a:lnTo>
                  <a:lnTo>
                    <a:pt x="120" y="437"/>
                  </a:lnTo>
                  <a:lnTo>
                    <a:pt x="113" y="443"/>
                  </a:lnTo>
                  <a:lnTo>
                    <a:pt x="106" y="447"/>
                  </a:lnTo>
                  <a:lnTo>
                    <a:pt x="99" y="453"/>
                  </a:lnTo>
                  <a:lnTo>
                    <a:pt x="92" y="459"/>
                  </a:lnTo>
                  <a:lnTo>
                    <a:pt x="86" y="465"/>
                  </a:lnTo>
                  <a:lnTo>
                    <a:pt x="79" y="470"/>
                  </a:lnTo>
                  <a:lnTo>
                    <a:pt x="71" y="475"/>
                  </a:lnTo>
                  <a:lnTo>
                    <a:pt x="64" y="481"/>
                  </a:lnTo>
                  <a:lnTo>
                    <a:pt x="59" y="484"/>
                  </a:lnTo>
                  <a:lnTo>
                    <a:pt x="53" y="487"/>
                  </a:lnTo>
                  <a:lnTo>
                    <a:pt x="49" y="489"/>
                  </a:lnTo>
                  <a:lnTo>
                    <a:pt x="44" y="490"/>
                  </a:lnTo>
                  <a:lnTo>
                    <a:pt x="38" y="491"/>
                  </a:lnTo>
                  <a:lnTo>
                    <a:pt x="34" y="490"/>
                  </a:lnTo>
                  <a:lnTo>
                    <a:pt x="29" y="488"/>
                  </a:lnTo>
                  <a:lnTo>
                    <a:pt x="24" y="483"/>
                  </a:lnTo>
                  <a:lnTo>
                    <a:pt x="20" y="475"/>
                  </a:lnTo>
                  <a:lnTo>
                    <a:pt x="16" y="466"/>
                  </a:lnTo>
                  <a:lnTo>
                    <a:pt x="14" y="455"/>
                  </a:lnTo>
                  <a:lnTo>
                    <a:pt x="13" y="446"/>
                  </a:lnTo>
                  <a:lnTo>
                    <a:pt x="12" y="420"/>
                  </a:lnTo>
                  <a:lnTo>
                    <a:pt x="14" y="392"/>
                  </a:lnTo>
                  <a:lnTo>
                    <a:pt x="19" y="364"/>
                  </a:lnTo>
                  <a:lnTo>
                    <a:pt x="24" y="338"/>
                  </a:lnTo>
                  <a:lnTo>
                    <a:pt x="28" y="323"/>
                  </a:lnTo>
                  <a:lnTo>
                    <a:pt x="31" y="307"/>
                  </a:lnTo>
                  <a:lnTo>
                    <a:pt x="36" y="292"/>
                  </a:lnTo>
                  <a:lnTo>
                    <a:pt x="41" y="276"/>
                  </a:lnTo>
                  <a:lnTo>
                    <a:pt x="45" y="261"/>
                  </a:lnTo>
                  <a:lnTo>
                    <a:pt x="51" y="245"/>
                  </a:lnTo>
                  <a:lnTo>
                    <a:pt x="57" y="230"/>
                  </a:lnTo>
                  <a:lnTo>
                    <a:pt x="62" y="215"/>
                  </a:lnTo>
                  <a:lnTo>
                    <a:pt x="68" y="201"/>
                  </a:lnTo>
                  <a:lnTo>
                    <a:pt x="74" y="186"/>
                  </a:lnTo>
                  <a:lnTo>
                    <a:pt x="80" y="172"/>
                  </a:lnTo>
                  <a:lnTo>
                    <a:pt x="86" y="158"/>
                  </a:lnTo>
                  <a:lnTo>
                    <a:pt x="92" y="144"/>
                  </a:lnTo>
                  <a:lnTo>
                    <a:pt x="99" y="131"/>
                  </a:lnTo>
                  <a:lnTo>
                    <a:pt x="106" y="117"/>
                  </a:lnTo>
                  <a:lnTo>
                    <a:pt x="114" y="103"/>
                  </a:lnTo>
                  <a:lnTo>
                    <a:pt x="121" y="90"/>
                  </a:lnTo>
                  <a:lnTo>
                    <a:pt x="129" y="79"/>
                  </a:lnTo>
                  <a:lnTo>
                    <a:pt x="137" y="66"/>
                  </a:lnTo>
                  <a:lnTo>
                    <a:pt x="145" y="55"/>
                  </a:lnTo>
                  <a:lnTo>
                    <a:pt x="154" y="43"/>
                  </a:lnTo>
                  <a:lnTo>
                    <a:pt x="162" y="30"/>
                  </a:lnTo>
                  <a:lnTo>
                    <a:pt x="170" y="19"/>
                  </a:lnTo>
                  <a:lnTo>
                    <a:pt x="178" y="6"/>
                  </a:lnTo>
                  <a:lnTo>
                    <a:pt x="179" y="3"/>
                  </a:lnTo>
                  <a:lnTo>
                    <a:pt x="177" y="0"/>
                  </a:lnTo>
                  <a:lnTo>
                    <a:pt x="173" y="0"/>
                  </a:lnTo>
                  <a:lnTo>
                    <a:pt x="170" y="3"/>
                  </a:lnTo>
                  <a:lnTo>
                    <a:pt x="141" y="41"/>
                  </a:lnTo>
                  <a:lnTo>
                    <a:pt x="114" y="80"/>
                  </a:lnTo>
                  <a:lnTo>
                    <a:pt x="90" y="121"/>
                  </a:lnTo>
                  <a:lnTo>
                    <a:pt x="69" y="165"/>
                  </a:lnTo>
                  <a:lnTo>
                    <a:pt x="51" y="210"/>
                  </a:lnTo>
                  <a:lnTo>
                    <a:pt x="35" y="255"/>
                  </a:lnTo>
                  <a:lnTo>
                    <a:pt x="22" y="301"/>
                  </a:lnTo>
                  <a:lnTo>
                    <a:pt x="12" y="347"/>
                  </a:lnTo>
                  <a:lnTo>
                    <a:pt x="5" y="382"/>
                  </a:lnTo>
                  <a:lnTo>
                    <a:pt x="0" y="419"/>
                  </a:lnTo>
                  <a:lnTo>
                    <a:pt x="0" y="455"/>
                  </a:lnTo>
                  <a:lnTo>
                    <a:pt x="12" y="489"/>
                  </a:lnTo>
                  <a:lnTo>
                    <a:pt x="21" y="499"/>
                  </a:lnTo>
                  <a:lnTo>
                    <a:pt x="31" y="504"/>
                  </a:lnTo>
                  <a:lnTo>
                    <a:pt x="43" y="504"/>
                  </a:lnTo>
                  <a:lnTo>
                    <a:pt x="54" y="499"/>
                  </a:lnTo>
                  <a:lnTo>
                    <a:pt x="66" y="492"/>
                  </a:lnTo>
                  <a:lnTo>
                    <a:pt x="79" y="484"/>
                  </a:lnTo>
                  <a:lnTo>
                    <a:pt x="89" y="476"/>
                  </a:lnTo>
                  <a:lnTo>
                    <a:pt x="98" y="468"/>
                  </a:lnTo>
                  <a:lnTo>
                    <a:pt x="115" y="454"/>
                  </a:lnTo>
                  <a:lnTo>
                    <a:pt x="135" y="439"/>
                  </a:lnTo>
                  <a:lnTo>
                    <a:pt x="155" y="425"/>
                  </a:lnTo>
                  <a:lnTo>
                    <a:pt x="174" y="412"/>
                  </a:lnTo>
                  <a:lnTo>
                    <a:pt x="196" y="399"/>
                  </a:lnTo>
                  <a:lnTo>
                    <a:pt x="218" y="390"/>
                  </a:lnTo>
                  <a:lnTo>
                    <a:pt x="240" y="383"/>
                  </a:lnTo>
                  <a:lnTo>
                    <a:pt x="263" y="379"/>
                  </a:lnTo>
                  <a:lnTo>
                    <a:pt x="280" y="382"/>
                  </a:lnTo>
                  <a:lnTo>
                    <a:pt x="295" y="389"/>
                  </a:lnTo>
                  <a:lnTo>
                    <a:pt x="309" y="399"/>
                  </a:lnTo>
                  <a:lnTo>
                    <a:pt x="321" y="412"/>
                  </a:lnTo>
                  <a:lnTo>
                    <a:pt x="330" y="427"/>
                  </a:lnTo>
                  <a:lnTo>
                    <a:pt x="337" y="443"/>
                  </a:lnTo>
                  <a:lnTo>
                    <a:pt x="342" y="459"/>
                  </a:lnTo>
                  <a:lnTo>
                    <a:pt x="347" y="475"/>
                  </a:lnTo>
                  <a:lnTo>
                    <a:pt x="352" y="523"/>
                  </a:lnTo>
                  <a:lnTo>
                    <a:pt x="349" y="572"/>
                  </a:lnTo>
                  <a:lnTo>
                    <a:pt x="340" y="620"/>
                  </a:lnTo>
                  <a:lnTo>
                    <a:pt x="330" y="667"/>
                  </a:lnTo>
                  <a:lnTo>
                    <a:pt x="324" y="690"/>
                  </a:lnTo>
                  <a:lnTo>
                    <a:pt x="318" y="712"/>
                  </a:lnTo>
                  <a:lnTo>
                    <a:pt x="313" y="735"/>
                  </a:lnTo>
                  <a:lnTo>
                    <a:pt x="307" y="757"/>
                  </a:lnTo>
                  <a:lnTo>
                    <a:pt x="302" y="780"/>
                  </a:lnTo>
                  <a:lnTo>
                    <a:pt x="298" y="802"/>
                  </a:lnTo>
                  <a:lnTo>
                    <a:pt x="294" y="825"/>
                  </a:lnTo>
                  <a:lnTo>
                    <a:pt x="291" y="848"/>
                  </a:lnTo>
                  <a:lnTo>
                    <a:pt x="288" y="874"/>
                  </a:lnTo>
                  <a:lnTo>
                    <a:pt x="287" y="899"/>
                  </a:lnTo>
                  <a:lnTo>
                    <a:pt x="288" y="924"/>
                  </a:lnTo>
                  <a:lnTo>
                    <a:pt x="291" y="950"/>
                  </a:lnTo>
                  <a:lnTo>
                    <a:pt x="296" y="974"/>
                  </a:lnTo>
                  <a:lnTo>
                    <a:pt x="304" y="997"/>
                  </a:lnTo>
                  <a:lnTo>
                    <a:pt x="316" y="1020"/>
                  </a:lnTo>
                  <a:lnTo>
                    <a:pt x="331" y="1041"/>
                  </a:lnTo>
                  <a:lnTo>
                    <a:pt x="342" y="1053"/>
                  </a:lnTo>
                  <a:lnTo>
                    <a:pt x="355" y="1064"/>
                  </a:lnTo>
                  <a:lnTo>
                    <a:pt x="370" y="1073"/>
                  </a:lnTo>
                  <a:lnTo>
                    <a:pt x="384" y="1081"/>
                  </a:lnTo>
                  <a:lnTo>
                    <a:pt x="400" y="1088"/>
                  </a:lnTo>
                  <a:lnTo>
                    <a:pt x="416" y="1094"/>
                  </a:lnTo>
                  <a:lnTo>
                    <a:pt x="432" y="1098"/>
                  </a:lnTo>
                  <a:lnTo>
                    <a:pt x="450" y="1102"/>
                  </a:lnTo>
                  <a:lnTo>
                    <a:pt x="467" y="1105"/>
                  </a:lnTo>
                  <a:lnTo>
                    <a:pt x="484" y="1107"/>
                  </a:lnTo>
                  <a:lnTo>
                    <a:pt x="503" y="1109"/>
                  </a:lnTo>
                  <a:lnTo>
                    <a:pt x="520" y="1110"/>
                  </a:lnTo>
                  <a:lnTo>
                    <a:pt x="537" y="1111"/>
                  </a:lnTo>
                  <a:lnTo>
                    <a:pt x="554" y="1112"/>
                  </a:lnTo>
                  <a:lnTo>
                    <a:pt x="571" y="1112"/>
                  </a:lnTo>
                  <a:lnTo>
                    <a:pt x="587" y="1113"/>
                  </a:lnTo>
                  <a:lnTo>
                    <a:pt x="588" y="1113"/>
                  </a:lnTo>
                  <a:lnTo>
                    <a:pt x="589" y="1111"/>
                  </a:lnTo>
                  <a:lnTo>
                    <a:pt x="589" y="1110"/>
                  </a:lnTo>
                  <a:lnTo>
                    <a:pt x="588" y="1110"/>
                  </a:lnTo>
                  <a:lnTo>
                    <a:pt x="588" y="1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-617" y="1396"/>
              <a:ext cx="78" cy="17"/>
            </a:xfrm>
            <a:custGeom>
              <a:avLst/>
              <a:gdLst/>
              <a:ahLst/>
              <a:cxnLst>
                <a:cxn ang="0">
                  <a:pos x="17" y="28"/>
                </a:cxn>
                <a:cxn ang="0">
                  <a:pos x="48" y="17"/>
                </a:cxn>
                <a:cxn ang="0">
                  <a:pos x="80" y="9"/>
                </a:cxn>
                <a:cxn ang="0">
                  <a:pos x="113" y="5"/>
                </a:cxn>
                <a:cxn ang="0">
                  <a:pos x="133" y="7"/>
                </a:cxn>
                <a:cxn ang="0">
                  <a:pos x="141" y="10"/>
                </a:cxn>
                <a:cxn ang="0">
                  <a:pos x="144" y="18"/>
                </a:cxn>
                <a:cxn ang="0">
                  <a:pos x="134" y="26"/>
                </a:cxn>
                <a:cxn ang="0">
                  <a:pos x="121" y="28"/>
                </a:cxn>
                <a:cxn ang="0">
                  <a:pos x="103" y="27"/>
                </a:cxn>
                <a:cxn ang="0">
                  <a:pos x="87" y="27"/>
                </a:cxn>
                <a:cxn ang="0">
                  <a:pos x="70" y="26"/>
                </a:cxn>
                <a:cxn ang="0">
                  <a:pos x="53" y="26"/>
                </a:cxn>
                <a:cxn ang="0">
                  <a:pos x="35" y="26"/>
                </a:cxn>
                <a:cxn ang="0">
                  <a:pos x="26" y="26"/>
                </a:cxn>
                <a:cxn ang="0">
                  <a:pos x="25" y="28"/>
                </a:cxn>
                <a:cxn ang="0">
                  <a:pos x="36" y="30"/>
                </a:cxn>
                <a:cxn ang="0">
                  <a:pos x="58" y="32"/>
                </a:cxn>
                <a:cxn ang="0">
                  <a:pos x="80" y="33"/>
                </a:cxn>
                <a:cxn ang="0">
                  <a:pos x="102" y="33"/>
                </a:cxn>
                <a:cxn ang="0">
                  <a:pos x="118" y="33"/>
                </a:cxn>
                <a:cxn ang="0">
                  <a:pos x="131" y="32"/>
                </a:cxn>
                <a:cxn ang="0">
                  <a:pos x="141" y="27"/>
                </a:cxn>
                <a:cxn ang="0">
                  <a:pos x="151" y="20"/>
                </a:cxn>
                <a:cxn ang="0">
                  <a:pos x="155" y="15"/>
                </a:cxn>
                <a:cxn ang="0">
                  <a:pos x="155" y="13"/>
                </a:cxn>
                <a:cxn ang="0">
                  <a:pos x="148" y="8"/>
                </a:cxn>
                <a:cxn ang="0">
                  <a:pos x="134" y="2"/>
                </a:cxn>
                <a:cxn ang="0">
                  <a:pos x="119" y="0"/>
                </a:cxn>
                <a:cxn ang="0">
                  <a:pos x="103" y="1"/>
                </a:cxn>
                <a:cxn ang="0">
                  <a:pos x="92" y="3"/>
                </a:cxn>
                <a:cxn ang="0">
                  <a:pos x="81" y="4"/>
                </a:cxn>
                <a:cxn ang="0">
                  <a:pos x="71" y="5"/>
                </a:cxn>
                <a:cxn ang="0">
                  <a:pos x="61" y="8"/>
                </a:cxn>
                <a:cxn ang="0">
                  <a:pos x="49" y="11"/>
                </a:cxn>
                <a:cxn ang="0">
                  <a:pos x="35" y="17"/>
                </a:cxn>
                <a:cxn ang="0">
                  <a:pos x="22" y="23"/>
                </a:cxn>
                <a:cxn ang="0">
                  <a:pos x="8" y="28"/>
                </a:cxn>
                <a:cxn ang="0">
                  <a:pos x="0" y="32"/>
                </a:cxn>
                <a:cxn ang="0">
                  <a:pos x="1" y="34"/>
                </a:cxn>
                <a:cxn ang="0">
                  <a:pos x="2" y="34"/>
                </a:cxn>
              </a:cxnLst>
              <a:rect l="0" t="0" r="r" b="b"/>
              <a:pathLst>
                <a:path w="155" h="34">
                  <a:moveTo>
                    <a:pt x="2" y="34"/>
                  </a:moveTo>
                  <a:lnTo>
                    <a:pt x="17" y="28"/>
                  </a:lnTo>
                  <a:lnTo>
                    <a:pt x="33" y="23"/>
                  </a:lnTo>
                  <a:lnTo>
                    <a:pt x="48" y="17"/>
                  </a:lnTo>
                  <a:lnTo>
                    <a:pt x="64" y="12"/>
                  </a:lnTo>
                  <a:lnTo>
                    <a:pt x="80" y="9"/>
                  </a:lnTo>
                  <a:lnTo>
                    <a:pt x="96" y="5"/>
                  </a:lnTo>
                  <a:lnTo>
                    <a:pt x="113" y="5"/>
                  </a:lnTo>
                  <a:lnTo>
                    <a:pt x="130" y="7"/>
                  </a:lnTo>
                  <a:lnTo>
                    <a:pt x="133" y="7"/>
                  </a:lnTo>
                  <a:lnTo>
                    <a:pt x="138" y="8"/>
                  </a:lnTo>
                  <a:lnTo>
                    <a:pt x="141" y="10"/>
                  </a:lnTo>
                  <a:lnTo>
                    <a:pt x="145" y="11"/>
                  </a:lnTo>
                  <a:lnTo>
                    <a:pt x="144" y="18"/>
                  </a:lnTo>
                  <a:lnTo>
                    <a:pt x="140" y="23"/>
                  </a:lnTo>
                  <a:lnTo>
                    <a:pt x="134" y="26"/>
                  </a:lnTo>
                  <a:lnTo>
                    <a:pt x="129" y="27"/>
                  </a:lnTo>
                  <a:lnTo>
                    <a:pt x="121" y="28"/>
                  </a:lnTo>
                  <a:lnTo>
                    <a:pt x="113" y="28"/>
                  </a:lnTo>
                  <a:lnTo>
                    <a:pt x="103" y="27"/>
                  </a:lnTo>
                  <a:lnTo>
                    <a:pt x="95" y="27"/>
                  </a:lnTo>
                  <a:lnTo>
                    <a:pt x="87" y="27"/>
                  </a:lnTo>
                  <a:lnTo>
                    <a:pt x="78" y="26"/>
                  </a:lnTo>
                  <a:lnTo>
                    <a:pt x="70" y="26"/>
                  </a:lnTo>
                  <a:lnTo>
                    <a:pt x="62" y="26"/>
                  </a:lnTo>
                  <a:lnTo>
                    <a:pt x="53" y="26"/>
                  </a:lnTo>
                  <a:lnTo>
                    <a:pt x="45" y="26"/>
                  </a:lnTo>
                  <a:lnTo>
                    <a:pt x="35" y="26"/>
                  </a:lnTo>
                  <a:lnTo>
                    <a:pt x="27" y="26"/>
                  </a:lnTo>
                  <a:lnTo>
                    <a:pt x="26" y="26"/>
                  </a:lnTo>
                  <a:lnTo>
                    <a:pt x="25" y="27"/>
                  </a:lnTo>
                  <a:lnTo>
                    <a:pt x="25" y="28"/>
                  </a:lnTo>
                  <a:lnTo>
                    <a:pt x="26" y="28"/>
                  </a:lnTo>
                  <a:lnTo>
                    <a:pt x="36" y="30"/>
                  </a:lnTo>
                  <a:lnTo>
                    <a:pt x="48" y="31"/>
                  </a:lnTo>
                  <a:lnTo>
                    <a:pt x="58" y="32"/>
                  </a:lnTo>
                  <a:lnTo>
                    <a:pt x="70" y="32"/>
                  </a:lnTo>
                  <a:lnTo>
                    <a:pt x="80" y="33"/>
                  </a:lnTo>
                  <a:lnTo>
                    <a:pt x="91" y="33"/>
                  </a:lnTo>
                  <a:lnTo>
                    <a:pt x="102" y="33"/>
                  </a:lnTo>
                  <a:lnTo>
                    <a:pt x="113" y="33"/>
                  </a:lnTo>
                  <a:lnTo>
                    <a:pt x="118" y="33"/>
                  </a:lnTo>
                  <a:lnTo>
                    <a:pt x="125" y="33"/>
                  </a:lnTo>
                  <a:lnTo>
                    <a:pt x="131" y="32"/>
                  </a:lnTo>
                  <a:lnTo>
                    <a:pt x="136" y="30"/>
                  </a:lnTo>
                  <a:lnTo>
                    <a:pt x="141" y="27"/>
                  </a:lnTo>
                  <a:lnTo>
                    <a:pt x="146" y="24"/>
                  </a:lnTo>
                  <a:lnTo>
                    <a:pt x="151" y="20"/>
                  </a:lnTo>
                  <a:lnTo>
                    <a:pt x="155" y="16"/>
                  </a:lnTo>
                  <a:lnTo>
                    <a:pt x="155" y="15"/>
                  </a:lnTo>
                  <a:lnTo>
                    <a:pt x="155" y="13"/>
                  </a:lnTo>
                  <a:lnTo>
                    <a:pt x="155" y="13"/>
                  </a:lnTo>
                  <a:lnTo>
                    <a:pt x="155" y="12"/>
                  </a:lnTo>
                  <a:lnTo>
                    <a:pt x="148" y="8"/>
                  </a:lnTo>
                  <a:lnTo>
                    <a:pt x="142" y="4"/>
                  </a:lnTo>
                  <a:lnTo>
                    <a:pt x="134" y="2"/>
                  </a:lnTo>
                  <a:lnTo>
                    <a:pt x="128" y="1"/>
                  </a:lnTo>
                  <a:lnTo>
                    <a:pt x="119" y="0"/>
                  </a:lnTo>
                  <a:lnTo>
                    <a:pt x="111" y="0"/>
                  </a:lnTo>
                  <a:lnTo>
                    <a:pt x="103" y="1"/>
                  </a:lnTo>
                  <a:lnTo>
                    <a:pt x="96" y="2"/>
                  </a:lnTo>
                  <a:lnTo>
                    <a:pt x="92" y="3"/>
                  </a:lnTo>
                  <a:lnTo>
                    <a:pt x="86" y="3"/>
                  </a:lnTo>
                  <a:lnTo>
                    <a:pt x="81" y="4"/>
                  </a:lnTo>
                  <a:lnTo>
                    <a:pt x="76" y="4"/>
                  </a:lnTo>
                  <a:lnTo>
                    <a:pt x="71" y="5"/>
                  </a:lnTo>
                  <a:lnTo>
                    <a:pt x="65" y="7"/>
                  </a:lnTo>
                  <a:lnTo>
                    <a:pt x="61" y="8"/>
                  </a:lnTo>
                  <a:lnTo>
                    <a:pt x="56" y="9"/>
                  </a:lnTo>
                  <a:lnTo>
                    <a:pt x="49" y="11"/>
                  </a:lnTo>
                  <a:lnTo>
                    <a:pt x="42" y="15"/>
                  </a:lnTo>
                  <a:lnTo>
                    <a:pt x="35" y="17"/>
                  </a:lnTo>
                  <a:lnTo>
                    <a:pt x="28" y="19"/>
                  </a:lnTo>
                  <a:lnTo>
                    <a:pt x="22" y="23"/>
                  </a:lnTo>
                  <a:lnTo>
                    <a:pt x="15" y="25"/>
                  </a:lnTo>
                  <a:lnTo>
                    <a:pt x="8" y="28"/>
                  </a:lnTo>
                  <a:lnTo>
                    <a:pt x="1" y="31"/>
                  </a:lnTo>
                  <a:lnTo>
                    <a:pt x="0" y="32"/>
                  </a:lnTo>
                  <a:lnTo>
                    <a:pt x="0" y="33"/>
                  </a:lnTo>
                  <a:lnTo>
                    <a:pt x="1" y="34"/>
                  </a:lnTo>
                  <a:lnTo>
                    <a:pt x="2" y="34"/>
                  </a:lnTo>
                  <a:lnTo>
                    <a:pt x="2" y="3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-618" y="1409"/>
              <a:ext cx="75" cy="77"/>
            </a:xfrm>
            <a:custGeom>
              <a:avLst/>
              <a:gdLst/>
              <a:ahLst/>
              <a:cxnLst>
                <a:cxn ang="0">
                  <a:pos x="4" y="12"/>
                </a:cxn>
                <a:cxn ang="0">
                  <a:pos x="19" y="12"/>
                </a:cxn>
                <a:cxn ang="0">
                  <a:pos x="34" y="12"/>
                </a:cxn>
                <a:cxn ang="0">
                  <a:pos x="48" y="14"/>
                </a:cxn>
                <a:cxn ang="0">
                  <a:pos x="60" y="19"/>
                </a:cxn>
                <a:cxn ang="0">
                  <a:pos x="73" y="24"/>
                </a:cxn>
                <a:cxn ang="0">
                  <a:pos x="86" y="30"/>
                </a:cxn>
                <a:cxn ang="0">
                  <a:pos x="97" y="39"/>
                </a:cxn>
                <a:cxn ang="0">
                  <a:pos x="110" y="48"/>
                </a:cxn>
                <a:cxn ang="0">
                  <a:pos x="119" y="59"/>
                </a:cxn>
                <a:cxn ang="0">
                  <a:pos x="127" y="70"/>
                </a:cxn>
                <a:cxn ang="0">
                  <a:pos x="133" y="83"/>
                </a:cxn>
                <a:cxn ang="0">
                  <a:pos x="137" y="96"/>
                </a:cxn>
                <a:cxn ang="0">
                  <a:pos x="140" y="110"/>
                </a:cxn>
                <a:cxn ang="0">
                  <a:pos x="142" y="124"/>
                </a:cxn>
                <a:cxn ang="0">
                  <a:pos x="142" y="138"/>
                </a:cxn>
                <a:cxn ang="0">
                  <a:pos x="141" y="152"/>
                </a:cxn>
                <a:cxn ang="0">
                  <a:pos x="142" y="154"/>
                </a:cxn>
                <a:cxn ang="0">
                  <a:pos x="143" y="154"/>
                </a:cxn>
                <a:cxn ang="0">
                  <a:pos x="144" y="153"/>
                </a:cxn>
                <a:cxn ang="0">
                  <a:pos x="145" y="152"/>
                </a:cxn>
                <a:cxn ang="0">
                  <a:pos x="150" y="123"/>
                </a:cxn>
                <a:cxn ang="0">
                  <a:pos x="148" y="95"/>
                </a:cxn>
                <a:cxn ang="0">
                  <a:pos x="139" y="68"/>
                </a:cxn>
                <a:cxn ang="0">
                  <a:pos x="124" y="43"/>
                </a:cxn>
                <a:cxn ang="0">
                  <a:pos x="112" y="31"/>
                </a:cxn>
                <a:cxn ang="0">
                  <a:pos x="98" y="21"/>
                </a:cxn>
                <a:cxn ang="0">
                  <a:pos x="84" y="13"/>
                </a:cxn>
                <a:cxn ang="0">
                  <a:pos x="69" y="7"/>
                </a:cxn>
                <a:cxn ang="0">
                  <a:pos x="54" y="2"/>
                </a:cxn>
                <a:cxn ang="0">
                  <a:pos x="38" y="0"/>
                </a:cxn>
                <a:cxn ang="0">
                  <a:pos x="22" y="0"/>
                </a:cxn>
                <a:cxn ang="0">
                  <a:pos x="6" y="1"/>
                </a:cxn>
                <a:cxn ang="0">
                  <a:pos x="3" y="4"/>
                </a:cxn>
                <a:cxn ang="0">
                  <a:pos x="0" y="7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4" y="12"/>
                </a:cxn>
              </a:cxnLst>
              <a:rect l="0" t="0" r="r" b="b"/>
              <a:pathLst>
                <a:path w="150" h="154">
                  <a:moveTo>
                    <a:pt x="4" y="12"/>
                  </a:moveTo>
                  <a:lnTo>
                    <a:pt x="19" y="12"/>
                  </a:lnTo>
                  <a:lnTo>
                    <a:pt x="34" y="12"/>
                  </a:lnTo>
                  <a:lnTo>
                    <a:pt x="48" y="14"/>
                  </a:lnTo>
                  <a:lnTo>
                    <a:pt x="60" y="19"/>
                  </a:lnTo>
                  <a:lnTo>
                    <a:pt x="73" y="24"/>
                  </a:lnTo>
                  <a:lnTo>
                    <a:pt x="86" y="30"/>
                  </a:lnTo>
                  <a:lnTo>
                    <a:pt x="97" y="39"/>
                  </a:lnTo>
                  <a:lnTo>
                    <a:pt x="110" y="48"/>
                  </a:lnTo>
                  <a:lnTo>
                    <a:pt x="119" y="59"/>
                  </a:lnTo>
                  <a:lnTo>
                    <a:pt x="127" y="70"/>
                  </a:lnTo>
                  <a:lnTo>
                    <a:pt x="133" y="83"/>
                  </a:lnTo>
                  <a:lnTo>
                    <a:pt x="137" y="96"/>
                  </a:lnTo>
                  <a:lnTo>
                    <a:pt x="140" y="110"/>
                  </a:lnTo>
                  <a:lnTo>
                    <a:pt x="142" y="124"/>
                  </a:lnTo>
                  <a:lnTo>
                    <a:pt x="142" y="138"/>
                  </a:lnTo>
                  <a:lnTo>
                    <a:pt x="141" y="152"/>
                  </a:lnTo>
                  <a:lnTo>
                    <a:pt x="142" y="154"/>
                  </a:lnTo>
                  <a:lnTo>
                    <a:pt x="143" y="154"/>
                  </a:lnTo>
                  <a:lnTo>
                    <a:pt x="144" y="153"/>
                  </a:lnTo>
                  <a:lnTo>
                    <a:pt x="145" y="152"/>
                  </a:lnTo>
                  <a:lnTo>
                    <a:pt x="150" y="123"/>
                  </a:lnTo>
                  <a:lnTo>
                    <a:pt x="148" y="95"/>
                  </a:lnTo>
                  <a:lnTo>
                    <a:pt x="139" y="68"/>
                  </a:lnTo>
                  <a:lnTo>
                    <a:pt x="124" y="43"/>
                  </a:lnTo>
                  <a:lnTo>
                    <a:pt x="112" y="31"/>
                  </a:lnTo>
                  <a:lnTo>
                    <a:pt x="98" y="21"/>
                  </a:lnTo>
                  <a:lnTo>
                    <a:pt x="84" y="13"/>
                  </a:lnTo>
                  <a:lnTo>
                    <a:pt x="69" y="7"/>
                  </a:lnTo>
                  <a:lnTo>
                    <a:pt x="54" y="2"/>
                  </a:lnTo>
                  <a:lnTo>
                    <a:pt x="38" y="0"/>
                  </a:lnTo>
                  <a:lnTo>
                    <a:pt x="22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4" y="1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-834" y="959"/>
              <a:ext cx="101" cy="153"/>
            </a:xfrm>
            <a:custGeom>
              <a:avLst/>
              <a:gdLst/>
              <a:ahLst/>
              <a:cxnLst>
                <a:cxn ang="0">
                  <a:pos x="203" y="159"/>
                </a:cxn>
                <a:cxn ang="0">
                  <a:pos x="200" y="191"/>
                </a:cxn>
                <a:cxn ang="0">
                  <a:pos x="191" y="218"/>
                </a:cxn>
                <a:cxn ang="0">
                  <a:pos x="180" y="244"/>
                </a:cxn>
                <a:cxn ang="0">
                  <a:pos x="166" y="265"/>
                </a:cxn>
                <a:cxn ang="0">
                  <a:pos x="150" y="283"/>
                </a:cxn>
                <a:cxn ang="0">
                  <a:pos x="132" y="297"/>
                </a:cxn>
                <a:cxn ang="0">
                  <a:pos x="112" y="303"/>
                </a:cxn>
                <a:cxn ang="0">
                  <a:pos x="91" y="306"/>
                </a:cxn>
                <a:cxn ang="0">
                  <a:pos x="72" y="301"/>
                </a:cxn>
                <a:cxn ang="0">
                  <a:pos x="53" y="291"/>
                </a:cxn>
                <a:cxn ang="0">
                  <a:pos x="37" y="276"/>
                </a:cxn>
                <a:cxn ang="0">
                  <a:pos x="23" y="256"/>
                </a:cxn>
                <a:cxn ang="0">
                  <a:pos x="12" y="233"/>
                </a:cxn>
                <a:cxn ang="0">
                  <a:pos x="4" y="207"/>
                </a:cxn>
                <a:cxn ang="0">
                  <a:pos x="0" y="178"/>
                </a:cxn>
                <a:cxn ang="0">
                  <a:pos x="0" y="147"/>
                </a:cxn>
                <a:cxn ang="0">
                  <a:pos x="5" y="116"/>
                </a:cxn>
                <a:cxn ang="0">
                  <a:pos x="12" y="88"/>
                </a:cxn>
                <a:cxn ang="0">
                  <a:pos x="23" y="63"/>
                </a:cxn>
                <a:cxn ang="0">
                  <a:pos x="37" y="41"/>
                </a:cxn>
                <a:cxn ang="0">
                  <a:pos x="53" y="24"/>
                </a:cxn>
                <a:cxn ang="0">
                  <a:pos x="72" y="10"/>
                </a:cxn>
                <a:cxn ang="0">
                  <a:pos x="91" y="3"/>
                </a:cxn>
                <a:cxn ang="0">
                  <a:pos x="112" y="0"/>
                </a:cxn>
                <a:cxn ang="0">
                  <a:pos x="133" y="5"/>
                </a:cxn>
                <a:cxn ang="0">
                  <a:pos x="151" y="15"/>
                </a:cxn>
                <a:cxn ang="0">
                  <a:pos x="167" y="30"/>
                </a:cxn>
                <a:cxn ang="0">
                  <a:pos x="181" y="50"/>
                </a:cxn>
                <a:cxn ang="0">
                  <a:pos x="191" y="73"/>
                </a:cxn>
                <a:cxn ang="0">
                  <a:pos x="200" y="100"/>
                </a:cxn>
                <a:cxn ang="0">
                  <a:pos x="203" y="128"/>
                </a:cxn>
                <a:cxn ang="0">
                  <a:pos x="203" y="159"/>
                </a:cxn>
              </a:cxnLst>
              <a:rect l="0" t="0" r="r" b="b"/>
              <a:pathLst>
                <a:path w="203" h="306">
                  <a:moveTo>
                    <a:pt x="203" y="159"/>
                  </a:moveTo>
                  <a:lnTo>
                    <a:pt x="200" y="191"/>
                  </a:lnTo>
                  <a:lnTo>
                    <a:pt x="191" y="218"/>
                  </a:lnTo>
                  <a:lnTo>
                    <a:pt x="180" y="244"/>
                  </a:lnTo>
                  <a:lnTo>
                    <a:pt x="166" y="265"/>
                  </a:lnTo>
                  <a:lnTo>
                    <a:pt x="150" y="283"/>
                  </a:lnTo>
                  <a:lnTo>
                    <a:pt x="132" y="297"/>
                  </a:lnTo>
                  <a:lnTo>
                    <a:pt x="112" y="303"/>
                  </a:lnTo>
                  <a:lnTo>
                    <a:pt x="91" y="306"/>
                  </a:lnTo>
                  <a:lnTo>
                    <a:pt x="72" y="301"/>
                  </a:lnTo>
                  <a:lnTo>
                    <a:pt x="53" y="291"/>
                  </a:lnTo>
                  <a:lnTo>
                    <a:pt x="37" y="276"/>
                  </a:lnTo>
                  <a:lnTo>
                    <a:pt x="23" y="256"/>
                  </a:lnTo>
                  <a:lnTo>
                    <a:pt x="12" y="233"/>
                  </a:lnTo>
                  <a:lnTo>
                    <a:pt x="4" y="207"/>
                  </a:lnTo>
                  <a:lnTo>
                    <a:pt x="0" y="178"/>
                  </a:lnTo>
                  <a:lnTo>
                    <a:pt x="0" y="147"/>
                  </a:lnTo>
                  <a:lnTo>
                    <a:pt x="5" y="116"/>
                  </a:lnTo>
                  <a:lnTo>
                    <a:pt x="12" y="88"/>
                  </a:lnTo>
                  <a:lnTo>
                    <a:pt x="23" y="63"/>
                  </a:lnTo>
                  <a:lnTo>
                    <a:pt x="37" y="41"/>
                  </a:lnTo>
                  <a:lnTo>
                    <a:pt x="53" y="24"/>
                  </a:lnTo>
                  <a:lnTo>
                    <a:pt x="72" y="10"/>
                  </a:lnTo>
                  <a:lnTo>
                    <a:pt x="91" y="3"/>
                  </a:lnTo>
                  <a:lnTo>
                    <a:pt x="112" y="0"/>
                  </a:lnTo>
                  <a:lnTo>
                    <a:pt x="133" y="5"/>
                  </a:lnTo>
                  <a:lnTo>
                    <a:pt x="151" y="15"/>
                  </a:lnTo>
                  <a:lnTo>
                    <a:pt x="167" y="30"/>
                  </a:lnTo>
                  <a:lnTo>
                    <a:pt x="181" y="50"/>
                  </a:lnTo>
                  <a:lnTo>
                    <a:pt x="191" y="73"/>
                  </a:lnTo>
                  <a:lnTo>
                    <a:pt x="200" y="100"/>
                  </a:lnTo>
                  <a:lnTo>
                    <a:pt x="203" y="128"/>
                  </a:lnTo>
                  <a:lnTo>
                    <a:pt x="203" y="15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-806" y="983"/>
              <a:ext cx="34" cy="43"/>
            </a:xfrm>
            <a:custGeom>
              <a:avLst/>
              <a:gdLst/>
              <a:ahLst/>
              <a:cxnLst>
                <a:cxn ang="0">
                  <a:pos x="69" y="45"/>
                </a:cxn>
                <a:cxn ang="0">
                  <a:pos x="68" y="53"/>
                </a:cxn>
                <a:cxn ang="0">
                  <a:pos x="65" y="61"/>
                </a:cxn>
                <a:cxn ang="0">
                  <a:pos x="62" y="68"/>
                </a:cxn>
                <a:cxn ang="0">
                  <a:pos x="58" y="74"/>
                </a:cxn>
                <a:cxn ang="0">
                  <a:pos x="53" y="79"/>
                </a:cxn>
                <a:cxn ang="0">
                  <a:pos x="47" y="83"/>
                </a:cxn>
                <a:cxn ang="0">
                  <a:pos x="40" y="85"/>
                </a:cxn>
                <a:cxn ang="0">
                  <a:pos x="33" y="85"/>
                </a:cxn>
                <a:cxn ang="0">
                  <a:pos x="26" y="84"/>
                </a:cxn>
                <a:cxn ang="0">
                  <a:pos x="19" y="82"/>
                </a:cxn>
                <a:cxn ang="0">
                  <a:pos x="14" y="78"/>
                </a:cxn>
                <a:cxn ang="0">
                  <a:pos x="9" y="72"/>
                </a:cxn>
                <a:cxn ang="0">
                  <a:pos x="4" y="66"/>
                </a:cxn>
                <a:cxn ang="0">
                  <a:pos x="2" y="59"/>
                </a:cxn>
                <a:cxn ang="0">
                  <a:pos x="0" y="51"/>
                </a:cxn>
                <a:cxn ang="0">
                  <a:pos x="0" y="41"/>
                </a:cxn>
                <a:cxn ang="0">
                  <a:pos x="1" y="33"/>
                </a:cxn>
                <a:cxn ang="0">
                  <a:pos x="3" y="25"/>
                </a:cxn>
                <a:cxn ang="0">
                  <a:pos x="7" y="18"/>
                </a:cxn>
                <a:cxn ang="0">
                  <a:pos x="11" y="11"/>
                </a:cxn>
                <a:cxn ang="0">
                  <a:pos x="17" y="7"/>
                </a:cxn>
                <a:cxn ang="0">
                  <a:pos x="23" y="3"/>
                </a:cxn>
                <a:cxn ang="0">
                  <a:pos x="30" y="1"/>
                </a:cxn>
                <a:cxn ang="0">
                  <a:pos x="37" y="0"/>
                </a:cxn>
                <a:cxn ang="0">
                  <a:pos x="49" y="4"/>
                </a:cxn>
                <a:cxn ang="0">
                  <a:pos x="60" y="14"/>
                </a:cxn>
                <a:cxn ang="0">
                  <a:pos x="67" y="28"/>
                </a:cxn>
                <a:cxn ang="0">
                  <a:pos x="69" y="45"/>
                </a:cxn>
              </a:cxnLst>
              <a:rect l="0" t="0" r="r" b="b"/>
              <a:pathLst>
                <a:path w="69" h="85">
                  <a:moveTo>
                    <a:pt x="69" y="45"/>
                  </a:moveTo>
                  <a:lnTo>
                    <a:pt x="68" y="53"/>
                  </a:lnTo>
                  <a:lnTo>
                    <a:pt x="65" y="61"/>
                  </a:lnTo>
                  <a:lnTo>
                    <a:pt x="62" y="68"/>
                  </a:lnTo>
                  <a:lnTo>
                    <a:pt x="58" y="74"/>
                  </a:lnTo>
                  <a:lnTo>
                    <a:pt x="53" y="79"/>
                  </a:lnTo>
                  <a:lnTo>
                    <a:pt x="47" y="83"/>
                  </a:lnTo>
                  <a:lnTo>
                    <a:pt x="40" y="85"/>
                  </a:lnTo>
                  <a:lnTo>
                    <a:pt x="33" y="85"/>
                  </a:lnTo>
                  <a:lnTo>
                    <a:pt x="26" y="84"/>
                  </a:lnTo>
                  <a:lnTo>
                    <a:pt x="19" y="82"/>
                  </a:lnTo>
                  <a:lnTo>
                    <a:pt x="14" y="78"/>
                  </a:lnTo>
                  <a:lnTo>
                    <a:pt x="9" y="72"/>
                  </a:lnTo>
                  <a:lnTo>
                    <a:pt x="4" y="66"/>
                  </a:lnTo>
                  <a:lnTo>
                    <a:pt x="2" y="59"/>
                  </a:lnTo>
                  <a:lnTo>
                    <a:pt x="0" y="51"/>
                  </a:lnTo>
                  <a:lnTo>
                    <a:pt x="0" y="41"/>
                  </a:lnTo>
                  <a:lnTo>
                    <a:pt x="1" y="33"/>
                  </a:lnTo>
                  <a:lnTo>
                    <a:pt x="3" y="25"/>
                  </a:lnTo>
                  <a:lnTo>
                    <a:pt x="7" y="18"/>
                  </a:lnTo>
                  <a:lnTo>
                    <a:pt x="11" y="11"/>
                  </a:lnTo>
                  <a:lnTo>
                    <a:pt x="17" y="7"/>
                  </a:lnTo>
                  <a:lnTo>
                    <a:pt x="23" y="3"/>
                  </a:lnTo>
                  <a:lnTo>
                    <a:pt x="30" y="1"/>
                  </a:lnTo>
                  <a:lnTo>
                    <a:pt x="37" y="0"/>
                  </a:lnTo>
                  <a:lnTo>
                    <a:pt x="49" y="4"/>
                  </a:lnTo>
                  <a:lnTo>
                    <a:pt x="60" y="14"/>
                  </a:lnTo>
                  <a:lnTo>
                    <a:pt x="67" y="28"/>
                  </a:lnTo>
                  <a:lnTo>
                    <a:pt x="69" y="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-513" y="1059"/>
              <a:ext cx="387" cy="499"/>
            </a:xfrm>
            <a:custGeom>
              <a:avLst/>
              <a:gdLst/>
              <a:ahLst/>
              <a:cxnLst>
                <a:cxn ang="0">
                  <a:pos x="736" y="648"/>
                </a:cxn>
                <a:cxn ang="0">
                  <a:pos x="695" y="739"/>
                </a:cxn>
                <a:cxn ang="0">
                  <a:pos x="643" y="820"/>
                </a:cxn>
                <a:cxn ang="0">
                  <a:pos x="583" y="887"/>
                </a:cxn>
                <a:cxn ang="0">
                  <a:pos x="515" y="939"/>
                </a:cxn>
                <a:cxn ang="0">
                  <a:pos x="442" y="975"/>
                </a:cxn>
                <a:cxn ang="0">
                  <a:pos x="366" y="995"/>
                </a:cxn>
                <a:cxn ang="0">
                  <a:pos x="290" y="995"/>
                </a:cxn>
                <a:cxn ang="0">
                  <a:pos x="217" y="974"/>
                </a:cxn>
                <a:cxn ang="0">
                  <a:pos x="151" y="935"/>
                </a:cxn>
                <a:cxn ang="0">
                  <a:pos x="96" y="881"/>
                </a:cxn>
                <a:cxn ang="0">
                  <a:pos x="53" y="812"/>
                </a:cxn>
                <a:cxn ang="0">
                  <a:pos x="21" y="732"/>
                </a:cxn>
                <a:cxn ang="0">
                  <a:pos x="3" y="644"/>
                </a:cxn>
                <a:cxn ang="0">
                  <a:pos x="0" y="549"/>
                </a:cxn>
                <a:cxn ang="0">
                  <a:pos x="12" y="450"/>
                </a:cxn>
                <a:cxn ang="0">
                  <a:pos x="38" y="350"/>
                </a:cxn>
                <a:cxn ang="0">
                  <a:pos x="80" y="259"/>
                </a:cxn>
                <a:cxn ang="0">
                  <a:pos x="130" y="178"/>
                </a:cxn>
                <a:cxn ang="0">
                  <a:pos x="191" y="111"/>
                </a:cxn>
                <a:cxn ang="0">
                  <a:pos x="258" y="59"/>
                </a:cxn>
                <a:cxn ang="0">
                  <a:pos x="331" y="22"/>
                </a:cxn>
                <a:cxn ang="0">
                  <a:pos x="406" y="3"/>
                </a:cxn>
                <a:cxn ang="0">
                  <a:pos x="482" y="2"/>
                </a:cxn>
                <a:cxn ang="0">
                  <a:pos x="557" y="23"/>
                </a:cxn>
                <a:cxn ang="0">
                  <a:pos x="622" y="62"/>
                </a:cxn>
                <a:cxn ang="0">
                  <a:pos x="678" y="116"/>
                </a:cxn>
                <a:cxn ang="0">
                  <a:pos x="721" y="185"/>
                </a:cxn>
                <a:cxn ang="0">
                  <a:pos x="752" y="265"/>
                </a:cxn>
                <a:cxn ang="0">
                  <a:pos x="771" y="353"/>
                </a:cxn>
                <a:cxn ang="0">
                  <a:pos x="774" y="449"/>
                </a:cxn>
                <a:cxn ang="0">
                  <a:pos x="763" y="548"/>
                </a:cxn>
              </a:cxnLst>
              <a:rect l="0" t="0" r="r" b="b"/>
              <a:pathLst>
                <a:path w="774" h="997">
                  <a:moveTo>
                    <a:pt x="751" y="599"/>
                  </a:moveTo>
                  <a:lnTo>
                    <a:pt x="736" y="648"/>
                  </a:lnTo>
                  <a:lnTo>
                    <a:pt x="717" y="695"/>
                  </a:lnTo>
                  <a:lnTo>
                    <a:pt x="695" y="739"/>
                  </a:lnTo>
                  <a:lnTo>
                    <a:pt x="671" y="781"/>
                  </a:lnTo>
                  <a:lnTo>
                    <a:pt x="643" y="820"/>
                  </a:lnTo>
                  <a:lnTo>
                    <a:pt x="614" y="854"/>
                  </a:lnTo>
                  <a:lnTo>
                    <a:pt x="583" y="887"/>
                  </a:lnTo>
                  <a:lnTo>
                    <a:pt x="550" y="914"/>
                  </a:lnTo>
                  <a:lnTo>
                    <a:pt x="515" y="939"/>
                  </a:lnTo>
                  <a:lnTo>
                    <a:pt x="479" y="959"/>
                  </a:lnTo>
                  <a:lnTo>
                    <a:pt x="442" y="975"/>
                  </a:lnTo>
                  <a:lnTo>
                    <a:pt x="404" y="987"/>
                  </a:lnTo>
                  <a:lnTo>
                    <a:pt x="366" y="995"/>
                  </a:lnTo>
                  <a:lnTo>
                    <a:pt x="328" y="997"/>
                  </a:lnTo>
                  <a:lnTo>
                    <a:pt x="290" y="995"/>
                  </a:lnTo>
                  <a:lnTo>
                    <a:pt x="252" y="987"/>
                  </a:lnTo>
                  <a:lnTo>
                    <a:pt x="217" y="974"/>
                  </a:lnTo>
                  <a:lnTo>
                    <a:pt x="182" y="957"/>
                  </a:lnTo>
                  <a:lnTo>
                    <a:pt x="151" y="935"/>
                  </a:lnTo>
                  <a:lnTo>
                    <a:pt x="122" y="910"/>
                  </a:lnTo>
                  <a:lnTo>
                    <a:pt x="96" y="881"/>
                  </a:lnTo>
                  <a:lnTo>
                    <a:pt x="73" y="848"/>
                  </a:lnTo>
                  <a:lnTo>
                    <a:pt x="53" y="812"/>
                  </a:lnTo>
                  <a:lnTo>
                    <a:pt x="36" y="774"/>
                  </a:lnTo>
                  <a:lnTo>
                    <a:pt x="21" y="732"/>
                  </a:lnTo>
                  <a:lnTo>
                    <a:pt x="10" y="690"/>
                  </a:lnTo>
                  <a:lnTo>
                    <a:pt x="3" y="644"/>
                  </a:lnTo>
                  <a:lnTo>
                    <a:pt x="0" y="598"/>
                  </a:lnTo>
                  <a:lnTo>
                    <a:pt x="0" y="549"/>
                  </a:lnTo>
                  <a:lnTo>
                    <a:pt x="3" y="500"/>
                  </a:lnTo>
                  <a:lnTo>
                    <a:pt x="12" y="450"/>
                  </a:lnTo>
                  <a:lnTo>
                    <a:pt x="23" y="399"/>
                  </a:lnTo>
                  <a:lnTo>
                    <a:pt x="38" y="350"/>
                  </a:lnTo>
                  <a:lnTo>
                    <a:pt x="58" y="303"/>
                  </a:lnTo>
                  <a:lnTo>
                    <a:pt x="80" y="259"/>
                  </a:lnTo>
                  <a:lnTo>
                    <a:pt x="104" y="217"/>
                  </a:lnTo>
                  <a:lnTo>
                    <a:pt x="130" y="178"/>
                  </a:lnTo>
                  <a:lnTo>
                    <a:pt x="160" y="144"/>
                  </a:lnTo>
                  <a:lnTo>
                    <a:pt x="191" y="111"/>
                  </a:lnTo>
                  <a:lnTo>
                    <a:pt x="224" y="84"/>
                  </a:lnTo>
                  <a:lnTo>
                    <a:pt x="258" y="59"/>
                  </a:lnTo>
                  <a:lnTo>
                    <a:pt x="294" y="39"/>
                  </a:lnTo>
                  <a:lnTo>
                    <a:pt x="331" y="22"/>
                  </a:lnTo>
                  <a:lnTo>
                    <a:pt x="368" y="10"/>
                  </a:lnTo>
                  <a:lnTo>
                    <a:pt x="406" y="3"/>
                  </a:lnTo>
                  <a:lnTo>
                    <a:pt x="444" y="0"/>
                  </a:lnTo>
                  <a:lnTo>
                    <a:pt x="482" y="2"/>
                  </a:lnTo>
                  <a:lnTo>
                    <a:pt x="520" y="10"/>
                  </a:lnTo>
                  <a:lnTo>
                    <a:pt x="557" y="23"/>
                  </a:lnTo>
                  <a:lnTo>
                    <a:pt x="591" y="40"/>
                  </a:lnTo>
                  <a:lnTo>
                    <a:pt x="622" y="62"/>
                  </a:lnTo>
                  <a:lnTo>
                    <a:pt x="651" y="87"/>
                  </a:lnTo>
                  <a:lnTo>
                    <a:pt x="678" y="116"/>
                  </a:lnTo>
                  <a:lnTo>
                    <a:pt x="701" y="150"/>
                  </a:lnTo>
                  <a:lnTo>
                    <a:pt x="721" y="185"/>
                  </a:lnTo>
                  <a:lnTo>
                    <a:pt x="739" y="223"/>
                  </a:lnTo>
                  <a:lnTo>
                    <a:pt x="752" y="265"/>
                  </a:lnTo>
                  <a:lnTo>
                    <a:pt x="764" y="308"/>
                  </a:lnTo>
                  <a:lnTo>
                    <a:pt x="771" y="353"/>
                  </a:lnTo>
                  <a:lnTo>
                    <a:pt x="774" y="401"/>
                  </a:lnTo>
                  <a:lnTo>
                    <a:pt x="774" y="449"/>
                  </a:lnTo>
                  <a:lnTo>
                    <a:pt x="771" y="499"/>
                  </a:lnTo>
                  <a:lnTo>
                    <a:pt x="763" y="548"/>
                  </a:lnTo>
                  <a:lnTo>
                    <a:pt x="751" y="5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-511" y="1061"/>
              <a:ext cx="382" cy="493"/>
            </a:xfrm>
            <a:custGeom>
              <a:avLst/>
              <a:gdLst/>
              <a:ahLst/>
              <a:cxnLst>
                <a:cxn ang="0">
                  <a:pos x="723" y="639"/>
                </a:cxn>
                <a:cxn ang="0">
                  <a:pos x="683" y="729"/>
                </a:cxn>
                <a:cxn ang="0">
                  <a:pos x="632" y="809"/>
                </a:cxn>
                <a:cxn ang="0">
                  <a:pos x="574" y="875"/>
                </a:cxn>
                <a:cxn ang="0">
                  <a:pos x="507" y="928"/>
                </a:cxn>
                <a:cxn ang="0">
                  <a:pos x="435" y="963"/>
                </a:cxn>
                <a:cxn ang="0">
                  <a:pos x="362" y="983"/>
                </a:cxn>
                <a:cxn ang="0">
                  <a:pos x="286" y="983"/>
                </a:cxn>
                <a:cxn ang="0">
                  <a:pos x="213" y="962"/>
                </a:cxn>
                <a:cxn ang="0">
                  <a:pos x="148" y="924"/>
                </a:cxn>
                <a:cxn ang="0">
                  <a:pos x="94" y="870"/>
                </a:cxn>
                <a:cxn ang="0">
                  <a:pos x="52" y="803"/>
                </a:cxn>
                <a:cxn ang="0">
                  <a:pos x="21" y="724"/>
                </a:cxn>
                <a:cxn ang="0">
                  <a:pos x="3" y="637"/>
                </a:cxn>
                <a:cxn ang="0">
                  <a:pos x="0" y="543"/>
                </a:cxn>
                <a:cxn ang="0">
                  <a:pos x="11" y="445"/>
                </a:cxn>
                <a:cxn ang="0">
                  <a:pos x="38" y="347"/>
                </a:cxn>
                <a:cxn ang="0">
                  <a:pos x="78" y="256"/>
                </a:cxn>
                <a:cxn ang="0">
                  <a:pos x="129" y="178"/>
                </a:cxn>
                <a:cxn ang="0">
                  <a:pos x="188" y="111"/>
                </a:cxn>
                <a:cxn ang="0">
                  <a:pos x="254" y="59"/>
                </a:cxn>
                <a:cxn ang="0">
                  <a:pos x="326" y="22"/>
                </a:cxn>
                <a:cxn ang="0">
                  <a:pos x="400" y="4"/>
                </a:cxn>
                <a:cxn ang="0">
                  <a:pos x="476" y="3"/>
                </a:cxn>
                <a:cxn ang="0">
                  <a:pos x="548" y="23"/>
                </a:cxn>
                <a:cxn ang="0">
                  <a:pos x="613" y="61"/>
                </a:cxn>
                <a:cxn ang="0">
                  <a:pos x="668" y="116"/>
                </a:cxn>
                <a:cxn ang="0">
                  <a:pos x="711" y="182"/>
                </a:cxn>
                <a:cxn ang="0">
                  <a:pos x="741" y="262"/>
                </a:cxn>
                <a:cxn ang="0">
                  <a:pos x="759" y="348"/>
                </a:cxn>
                <a:cxn ang="0">
                  <a:pos x="761" y="443"/>
                </a:cxn>
                <a:cxn ang="0">
                  <a:pos x="750" y="541"/>
                </a:cxn>
              </a:cxnLst>
              <a:rect l="0" t="0" r="r" b="b"/>
              <a:pathLst>
                <a:path w="763" h="985">
                  <a:moveTo>
                    <a:pt x="738" y="590"/>
                  </a:moveTo>
                  <a:lnTo>
                    <a:pt x="723" y="639"/>
                  </a:lnTo>
                  <a:lnTo>
                    <a:pt x="705" y="686"/>
                  </a:lnTo>
                  <a:lnTo>
                    <a:pt x="683" y="729"/>
                  </a:lnTo>
                  <a:lnTo>
                    <a:pt x="659" y="771"/>
                  </a:lnTo>
                  <a:lnTo>
                    <a:pt x="632" y="809"/>
                  </a:lnTo>
                  <a:lnTo>
                    <a:pt x="604" y="844"/>
                  </a:lnTo>
                  <a:lnTo>
                    <a:pt x="574" y="875"/>
                  </a:lnTo>
                  <a:lnTo>
                    <a:pt x="540" y="903"/>
                  </a:lnTo>
                  <a:lnTo>
                    <a:pt x="507" y="928"/>
                  </a:lnTo>
                  <a:lnTo>
                    <a:pt x="471" y="947"/>
                  </a:lnTo>
                  <a:lnTo>
                    <a:pt x="435" y="963"/>
                  </a:lnTo>
                  <a:lnTo>
                    <a:pt x="398" y="975"/>
                  </a:lnTo>
                  <a:lnTo>
                    <a:pt x="362" y="983"/>
                  </a:lnTo>
                  <a:lnTo>
                    <a:pt x="324" y="985"/>
                  </a:lnTo>
                  <a:lnTo>
                    <a:pt x="286" y="983"/>
                  </a:lnTo>
                  <a:lnTo>
                    <a:pt x="249" y="975"/>
                  </a:lnTo>
                  <a:lnTo>
                    <a:pt x="213" y="962"/>
                  </a:lnTo>
                  <a:lnTo>
                    <a:pt x="180" y="945"/>
                  </a:lnTo>
                  <a:lnTo>
                    <a:pt x="148" y="924"/>
                  </a:lnTo>
                  <a:lnTo>
                    <a:pt x="120" y="899"/>
                  </a:lnTo>
                  <a:lnTo>
                    <a:pt x="94" y="870"/>
                  </a:lnTo>
                  <a:lnTo>
                    <a:pt x="71" y="838"/>
                  </a:lnTo>
                  <a:lnTo>
                    <a:pt x="52" y="803"/>
                  </a:lnTo>
                  <a:lnTo>
                    <a:pt x="34" y="764"/>
                  </a:lnTo>
                  <a:lnTo>
                    <a:pt x="21" y="724"/>
                  </a:lnTo>
                  <a:lnTo>
                    <a:pt x="10" y="681"/>
                  </a:lnTo>
                  <a:lnTo>
                    <a:pt x="3" y="637"/>
                  </a:lnTo>
                  <a:lnTo>
                    <a:pt x="0" y="590"/>
                  </a:lnTo>
                  <a:lnTo>
                    <a:pt x="0" y="543"/>
                  </a:lnTo>
                  <a:lnTo>
                    <a:pt x="3" y="495"/>
                  </a:lnTo>
                  <a:lnTo>
                    <a:pt x="11" y="445"/>
                  </a:lnTo>
                  <a:lnTo>
                    <a:pt x="23" y="395"/>
                  </a:lnTo>
                  <a:lnTo>
                    <a:pt x="38" y="347"/>
                  </a:lnTo>
                  <a:lnTo>
                    <a:pt x="56" y="300"/>
                  </a:lnTo>
                  <a:lnTo>
                    <a:pt x="78" y="256"/>
                  </a:lnTo>
                  <a:lnTo>
                    <a:pt x="102" y="216"/>
                  </a:lnTo>
                  <a:lnTo>
                    <a:pt x="129" y="178"/>
                  </a:lnTo>
                  <a:lnTo>
                    <a:pt x="158" y="142"/>
                  </a:lnTo>
                  <a:lnTo>
                    <a:pt x="188" y="111"/>
                  </a:lnTo>
                  <a:lnTo>
                    <a:pt x="221" y="83"/>
                  </a:lnTo>
                  <a:lnTo>
                    <a:pt x="254" y="59"/>
                  </a:lnTo>
                  <a:lnTo>
                    <a:pt x="290" y="38"/>
                  </a:lnTo>
                  <a:lnTo>
                    <a:pt x="326" y="22"/>
                  </a:lnTo>
                  <a:lnTo>
                    <a:pt x="363" y="11"/>
                  </a:lnTo>
                  <a:lnTo>
                    <a:pt x="400" y="4"/>
                  </a:lnTo>
                  <a:lnTo>
                    <a:pt x="438" y="0"/>
                  </a:lnTo>
                  <a:lnTo>
                    <a:pt x="476" y="3"/>
                  </a:lnTo>
                  <a:lnTo>
                    <a:pt x="513" y="11"/>
                  </a:lnTo>
                  <a:lnTo>
                    <a:pt x="548" y="23"/>
                  </a:lnTo>
                  <a:lnTo>
                    <a:pt x="582" y="41"/>
                  </a:lnTo>
                  <a:lnTo>
                    <a:pt x="613" y="61"/>
                  </a:lnTo>
                  <a:lnTo>
                    <a:pt x="642" y="87"/>
                  </a:lnTo>
                  <a:lnTo>
                    <a:pt x="668" y="116"/>
                  </a:lnTo>
                  <a:lnTo>
                    <a:pt x="690" y="148"/>
                  </a:lnTo>
                  <a:lnTo>
                    <a:pt x="711" y="182"/>
                  </a:lnTo>
                  <a:lnTo>
                    <a:pt x="728" y="220"/>
                  </a:lnTo>
                  <a:lnTo>
                    <a:pt x="741" y="262"/>
                  </a:lnTo>
                  <a:lnTo>
                    <a:pt x="751" y="304"/>
                  </a:lnTo>
                  <a:lnTo>
                    <a:pt x="759" y="348"/>
                  </a:lnTo>
                  <a:lnTo>
                    <a:pt x="763" y="395"/>
                  </a:lnTo>
                  <a:lnTo>
                    <a:pt x="761" y="443"/>
                  </a:lnTo>
                  <a:lnTo>
                    <a:pt x="758" y="491"/>
                  </a:lnTo>
                  <a:lnTo>
                    <a:pt x="750" y="541"/>
                  </a:lnTo>
                  <a:lnTo>
                    <a:pt x="738" y="590"/>
                  </a:lnTo>
                  <a:close/>
                </a:path>
              </a:pathLst>
            </a:custGeom>
            <a:solidFill>
              <a:srgbClr val="FFFCF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-508" y="1064"/>
              <a:ext cx="375" cy="485"/>
            </a:xfrm>
            <a:custGeom>
              <a:avLst/>
              <a:gdLst/>
              <a:ahLst/>
              <a:cxnLst>
                <a:cxn ang="0">
                  <a:pos x="712" y="629"/>
                </a:cxn>
                <a:cxn ang="0">
                  <a:pos x="672" y="718"/>
                </a:cxn>
                <a:cxn ang="0">
                  <a:pos x="622" y="796"/>
                </a:cxn>
                <a:cxn ang="0">
                  <a:pos x="563" y="862"/>
                </a:cxn>
                <a:cxn ang="0">
                  <a:pos x="498" y="914"/>
                </a:cxn>
                <a:cxn ang="0">
                  <a:pos x="428" y="949"/>
                </a:cxn>
                <a:cxn ang="0">
                  <a:pos x="354" y="968"/>
                </a:cxn>
                <a:cxn ang="0">
                  <a:pos x="281" y="968"/>
                </a:cxn>
                <a:cxn ang="0">
                  <a:pos x="208" y="948"/>
                </a:cxn>
                <a:cxn ang="0">
                  <a:pos x="146" y="911"/>
                </a:cxn>
                <a:cxn ang="0">
                  <a:pos x="93" y="857"/>
                </a:cxn>
                <a:cxn ang="0">
                  <a:pos x="50" y="791"/>
                </a:cxn>
                <a:cxn ang="0">
                  <a:pos x="20" y="713"/>
                </a:cxn>
                <a:cxn ang="0">
                  <a:pos x="3" y="627"/>
                </a:cxn>
                <a:cxn ang="0">
                  <a:pos x="0" y="535"/>
                </a:cxn>
                <a:cxn ang="0">
                  <a:pos x="11" y="438"/>
                </a:cxn>
                <a:cxn ang="0">
                  <a:pos x="38" y="340"/>
                </a:cxn>
                <a:cxn ang="0">
                  <a:pos x="77" y="251"/>
                </a:cxn>
                <a:cxn ang="0">
                  <a:pos x="126" y="173"/>
                </a:cxn>
                <a:cxn ang="0">
                  <a:pos x="185" y="108"/>
                </a:cxn>
                <a:cxn ang="0">
                  <a:pos x="251" y="57"/>
                </a:cxn>
                <a:cxn ang="0">
                  <a:pos x="321" y="21"/>
                </a:cxn>
                <a:cxn ang="0">
                  <a:pos x="394" y="2"/>
                </a:cxn>
                <a:cxn ang="0">
                  <a:pos x="467" y="2"/>
                </a:cxn>
                <a:cxn ang="0">
                  <a:pos x="540" y="22"/>
                </a:cxn>
                <a:cxn ang="0">
                  <a:pos x="603" y="59"/>
                </a:cxn>
                <a:cxn ang="0">
                  <a:pos x="656" y="112"/>
                </a:cxn>
                <a:cxn ang="0">
                  <a:pos x="699" y="179"/>
                </a:cxn>
                <a:cxn ang="0">
                  <a:pos x="729" y="256"/>
                </a:cxn>
                <a:cxn ang="0">
                  <a:pos x="746" y="342"/>
                </a:cxn>
                <a:cxn ang="0">
                  <a:pos x="750" y="436"/>
                </a:cxn>
                <a:cxn ang="0">
                  <a:pos x="738" y="531"/>
                </a:cxn>
              </a:cxnLst>
              <a:rect l="0" t="0" r="r" b="b"/>
              <a:pathLst>
                <a:path w="750" h="970">
                  <a:moveTo>
                    <a:pt x="727" y="581"/>
                  </a:moveTo>
                  <a:lnTo>
                    <a:pt x="712" y="629"/>
                  </a:lnTo>
                  <a:lnTo>
                    <a:pt x="693" y="675"/>
                  </a:lnTo>
                  <a:lnTo>
                    <a:pt x="672" y="718"/>
                  </a:lnTo>
                  <a:lnTo>
                    <a:pt x="648" y="758"/>
                  </a:lnTo>
                  <a:lnTo>
                    <a:pt x="622" y="796"/>
                  </a:lnTo>
                  <a:lnTo>
                    <a:pt x="594" y="831"/>
                  </a:lnTo>
                  <a:lnTo>
                    <a:pt x="563" y="862"/>
                  </a:lnTo>
                  <a:lnTo>
                    <a:pt x="532" y="889"/>
                  </a:lnTo>
                  <a:lnTo>
                    <a:pt x="498" y="914"/>
                  </a:lnTo>
                  <a:lnTo>
                    <a:pt x="463" y="933"/>
                  </a:lnTo>
                  <a:lnTo>
                    <a:pt x="428" y="949"/>
                  </a:lnTo>
                  <a:lnTo>
                    <a:pt x="391" y="961"/>
                  </a:lnTo>
                  <a:lnTo>
                    <a:pt x="354" y="968"/>
                  </a:lnTo>
                  <a:lnTo>
                    <a:pt x="318" y="970"/>
                  </a:lnTo>
                  <a:lnTo>
                    <a:pt x="281" y="968"/>
                  </a:lnTo>
                  <a:lnTo>
                    <a:pt x="244" y="961"/>
                  </a:lnTo>
                  <a:lnTo>
                    <a:pt x="208" y="948"/>
                  </a:lnTo>
                  <a:lnTo>
                    <a:pt x="176" y="932"/>
                  </a:lnTo>
                  <a:lnTo>
                    <a:pt x="146" y="911"/>
                  </a:lnTo>
                  <a:lnTo>
                    <a:pt x="117" y="886"/>
                  </a:lnTo>
                  <a:lnTo>
                    <a:pt x="93" y="857"/>
                  </a:lnTo>
                  <a:lnTo>
                    <a:pt x="70" y="826"/>
                  </a:lnTo>
                  <a:lnTo>
                    <a:pt x="50" y="791"/>
                  </a:lnTo>
                  <a:lnTo>
                    <a:pt x="34" y="753"/>
                  </a:lnTo>
                  <a:lnTo>
                    <a:pt x="20" y="713"/>
                  </a:lnTo>
                  <a:lnTo>
                    <a:pt x="10" y="672"/>
                  </a:lnTo>
                  <a:lnTo>
                    <a:pt x="3" y="627"/>
                  </a:lnTo>
                  <a:lnTo>
                    <a:pt x="0" y="582"/>
                  </a:lnTo>
                  <a:lnTo>
                    <a:pt x="0" y="535"/>
                  </a:lnTo>
                  <a:lnTo>
                    <a:pt x="4" y="486"/>
                  </a:lnTo>
                  <a:lnTo>
                    <a:pt x="11" y="438"/>
                  </a:lnTo>
                  <a:lnTo>
                    <a:pt x="23" y="388"/>
                  </a:lnTo>
                  <a:lnTo>
                    <a:pt x="38" y="340"/>
                  </a:lnTo>
                  <a:lnTo>
                    <a:pt x="56" y="295"/>
                  </a:lnTo>
                  <a:lnTo>
                    <a:pt x="77" y="251"/>
                  </a:lnTo>
                  <a:lnTo>
                    <a:pt x="101" y="211"/>
                  </a:lnTo>
                  <a:lnTo>
                    <a:pt x="126" y="173"/>
                  </a:lnTo>
                  <a:lnTo>
                    <a:pt x="155" y="140"/>
                  </a:lnTo>
                  <a:lnTo>
                    <a:pt x="185" y="108"/>
                  </a:lnTo>
                  <a:lnTo>
                    <a:pt x="217" y="81"/>
                  </a:lnTo>
                  <a:lnTo>
                    <a:pt x="251" y="57"/>
                  </a:lnTo>
                  <a:lnTo>
                    <a:pt x="285" y="37"/>
                  </a:lnTo>
                  <a:lnTo>
                    <a:pt x="321" y="21"/>
                  </a:lnTo>
                  <a:lnTo>
                    <a:pt x="357" y="9"/>
                  </a:lnTo>
                  <a:lnTo>
                    <a:pt x="394" y="2"/>
                  </a:lnTo>
                  <a:lnTo>
                    <a:pt x="430" y="0"/>
                  </a:lnTo>
                  <a:lnTo>
                    <a:pt x="467" y="2"/>
                  </a:lnTo>
                  <a:lnTo>
                    <a:pt x="504" y="9"/>
                  </a:lnTo>
                  <a:lnTo>
                    <a:pt x="540" y="22"/>
                  </a:lnTo>
                  <a:lnTo>
                    <a:pt x="572" y="38"/>
                  </a:lnTo>
                  <a:lnTo>
                    <a:pt x="603" y="59"/>
                  </a:lnTo>
                  <a:lnTo>
                    <a:pt x="631" y="84"/>
                  </a:lnTo>
                  <a:lnTo>
                    <a:pt x="656" y="112"/>
                  </a:lnTo>
                  <a:lnTo>
                    <a:pt x="679" y="144"/>
                  </a:lnTo>
                  <a:lnTo>
                    <a:pt x="699" y="179"/>
                  </a:lnTo>
                  <a:lnTo>
                    <a:pt x="716" y="217"/>
                  </a:lnTo>
                  <a:lnTo>
                    <a:pt x="729" y="256"/>
                  </a:lnTo>
                  <a:lnTo>
                    <a:pt x="739" y="298"/>
                  </a:lnTo>
                  <a:lnTo>
                    <a:pt x="746" y="342"/>
                  </a:lnTo>
                  <a:lnTo>
                    <a:pt x="750" y="388"/>
                  </a:lnTo>
                  <a:lnTo>
                    <a:pt x="750" y="436"/>
                  </a:lnTo>
                  <a:lnTo>
                    <a:pt x="746" y="483"/>
                  </a:lnTo>
                  <a:lnTo>
                    <a:pt x="738" y="531"/>
                  </a:lnTo>
                  <a:lnTo>
                    <a:pt x="727" y="581"/>
                  </a:lnTo>
                  <a:close/>
                </a:path>
              </a:pathLst>
            </a:custGeom>
            <a:solidFill>
              <a:srgbClr val="FFF9E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-505" y="1066"/>
              <a:ext cx="369" cy="479"/>
            </a:xfrm>
            <a:custGeom>
              <a:avLst/>
              <a:gdLst/>
              <a:ahLst/>
              <a:cxnLst>
                <a:cxn ang="0">
                  <a:pos x="701" y="619"/>
                </a:cxn>
                <a:cxn ang="0">
                  <a:pos x="662" y="707"/>
                </a:cxn>
                <a:cxn ang="0">
                  <a:pos x="612" y="784"/>
                </a:cxn>
                <a:cxn ang="0">
                  <a:pos x="555" y="850"/>
                </a:cxn>
                <a:cxn ang="0">
                  <a:pos x="490" y="900"/>
                </a:cxn>
                <a:cxn ang="0">
                  <a:pos x="421" y="936"/>
                </a:cxn>
                <a:cxn ang="0">
                  <a:pos x="348" y="955"/>
                </a:cxn>
                <a:cxn ang="0">
                  <a:pos x="276" y="955"/>
                </a:cxn>
                <a:cxn ang="0">
                  <a:pos x="205" y="935"/>
                </a:cxn>
                <a:cxn ang="0">
                  <a:pos x="143" y="898"/>
                </a:cxn>
                <a:cxn ang="0">
                  <a:pos x="91" y="845"/>
                </a:cxn>
                <a:cxn ang="0">
                  <a:pos x="50" y="780"/>
                </a:cxn>
                <a:cxn ang="0">
                  <a:pos x="20" y="704"/>
                </a:cxn>
                <a:cxn ang="0">
                  <a:pos x="4" y="618"/>
                </a:cxn>
                <a:cxn ang="0">
                  <a:pos x="0" y="527"/>
                </a:cxn>
                <a:cxn ang="0">
                  <a:pos x="12" y="432"/>
                </a:cxn>
                <a:cxn ang="0">
                  <a:pos x="38" y="336"/>
                </a:cxn>
                <a:cxn ang="0">
                  <a:pos x="76" y="249"/>
                </a:cxn>
                <a:cxn ang="0">
                  <a:pos x="126" y="171"/>
                </a:cxn>
                <a:cxn ang="0">
                  <a:pos x="183" y="107"/>
                </a:cxn>
                <a:cxn ang="0">
                  <a:pos x="248" y="55"/>
                </a:cxn>
                <a:cxn ang="0">
                  <a:pos x="316" y="20"/>
                </a:cxn>
                <a:cxn ang="0">
                  <a:pos x="389" y="2"/>
                </a:cxn>
                <a:cxn ang="0">
                  <a:pos x="461" y="2"/>
                </a:cxn>
                <a:cxn ang="0">
                  <a:pos x="531" y="20"/>
                </a:cxn>
                <a:cxn ang="0">
                  <a:pos x="595" y="58"/>
                </a:cxn>
                <a:cxn ang="0">
                  <a:pos x="647" y="110"/>
                </a:cxn>
                <a:cxn ang="0">
                  <a:pos x="688" y="176"/>
                </a:cxn>
                <a:cxn ang="0">
                  <a:pos x="718" y="252"/>
                </a:cxn>
                <a:cxn ang="0">
                  <a:pos x="735" y="337"/>
                </a:cxn>
                <a:cxn ang="0">
                  <a:pos x="738" y="428"/>
                </a:cxn>
                <a:cxn ang="0">
                  <a:pos x="727" y="524"/>
                </a:cxn>
              </a:cxnLst>
              <a:rect l="0" t="0" r="r" b="b"/>
              <a:pathLst>
                <a:path w="739" h="957">
                  <a:moveTo>
                    <a:pt x="716" y="572"/>
                  </a:moveTo>
                  <a:lnTo>
                    <a:pt x="701" y="619"/>
                  </a:lnTo>
                  <a:lnTo>
                    <a:pt x="682" y="664"/>
                  </a:lnTo>
                  <a:lnTo>
                    <a:pt x="662" y="707"/>
                  </a:lnTo>
                  <a:lnTo>
                    <a:pt x="639" y="747"/>
                  </a:lnTo>
                  <a:lnTo>
                    <a:pt x="612" y="784"/>
                  </a:lnTo>
                  <a:lnTo>
                    <a:pt x="584" y="819"/>
                  </a:lnTo>
                  <a:lnTo>
                    <a:pt x="555" y="850"/>
                  </a:lnTo>
                  <a:lnTo>
                    <a:pt x="523" y="876"/>
                  </a:lnTo>
                  <a:lnTo>
                    <a:pt x="490" y="900"/>
                  </a:lnTo>
                  <a:lnTo>
                    <a:pt x="455" y="920"/>
                  </a:lnTo>
                  <a:lnTo>
                    <a:pt x="421" y="936"/>
                  </a:lnTo>
                  <a:lnTo>
                    <a:pt x="385" y="948"/>
                  </a:lnTo>
                  <a:lnTo>
                    <a:pt x="348" y="955"/>
                  </a:lnTo>
                  <a:lnTo>
                    <a:pt x="313" y="957"/>
                  </a:lnTo>
                  <a:lnTo>
                    <a:pt x="276" y="955"/>
                  </a:lnTo>
                  <a:lnTo>
                    <a:pt x="240" y="948"/>
                  </a:lnTo>
                  <a:lnTo>
                    <a:pt x="205" y="935"/>
                  </a:lnTo>
                  <a:lnTo>
                    <a:pt x="173" y="919"/>
                  </a:lnTo>
                  <a:lnTo>
                    <a:pt x="143" y="898"/>
                  </a:lnTo>
                  <a:lnTo>
                    <a:pt x="116" y="874"/>
                  </a:lnTo>
                  <a:lnTo>
                    <a:pt x="91" y="845"/>
                  </a:lnTo>
                  <a:lnTo>
                    <a:pt x="69" y="814"/>
                  </a:lnTo>
                  <a:lnTo>
                    <a:pt x="50" y="780"/>
                  </a:lnTo>
                  <a:lnTo>
                    <a:pt x="34" y="743"/>
                  </a:lnTo>
                  <a:lnTo>
                    <a:pt x="20" y="704"/>
                  </a:lnTo>
                  <a:lnTo>
                    <a:pt x="11" y="662"/>
                  </a:lnTo>
                  <a:lnTo>
                    <a:pt x="4" y="618"/>
                  </a:lnTo>
                  <a:lnTo>
                    <a:pt x="0" y="573"/>
                  </a:lnTo>
                  <a:lnTo>
                    <a:pt x="0" y="527"/>
                  </a:lnTo>
                  <a:lnTo>
                    <a:pt x="5" y="480"/>
                  </a:lnTo>
                  <a:lnTo>
                    <a:pt x="12" y="432"/>
                  </a:lnTo>
                  <a:lnTo>
                    <a:pt x="23" y="383"/>
                  </a:lnTo>
                  <a:lnTo>
                    <a:pt x="38" y="336"/>
                  </a:lnTo>
                  <a:lnTo>
                    <a:pt x="56" y="291"/>
                  </a:lnTo>
                  <a:lnTo>
                    <a:pt x="76" y="249"/>
                  </a:lnTo>
                  <a:lnTo>
                    <a:pt x="101" y="208"/>
                  </a:lnTo>
                  <a:lnTo>
                    <a:pt x="126" y="171"/>
                  </a:lnTo>
                  <a:lnTo>
                    <a:pt x="154" y="137"/>
                  </a:lnTo>
                  <a:lnTo>
                    <a:pt x="183" y="107"/>
                  </a:lnTo>
                  <a:lnTo>
                    <a:pt x="215" y="79"/>
                  </a:lnTo>
                  <a:lnTo>
                    <a:pt x="248" y="55"/>
                  </a:lnTo>
                  <a:lnTo>
                    <a:pt x="281" y="35"/>
                  </a:lnTo>
                  <a:lnTo>
                    <a:pt x="316" y="20"/>
                  </a:lnTo>
                  <a:lnTo>
                    <a:pt x="352" y="9"/>
                  </a:lnTo>
                  <a:lnTo>
                    <a:pt x="389" y="2"/>
                  </a:lnTo>
                  <a:lnTo>
                    <a:pt x="424" y="0"/>
                  </a:lnTo>
                  <a:lnTo>
                    <a:pt x="461" y="2"/>
                  </a:lnTo>
                  <a:lnTo>
                    <a:pt x="497" y="9"/>
                  </a:lnTo>
                  <a:lnTo>
                    <a:pt x="531" y="20"/>
                  </a:lnTo>
                  <a:lnTo>
                    <a:pt x="565" y="38"/>
                  </a:lnTo>
                  <a:lnTo>
                    <a:pt x="595" y="58"/>
                  </a:lnTo>
                  <a:lnTo>
                    <a:pt x="622" y="83"/>
                  </a:lnTo>
                  <a:lnTo>
                    <a:pt x="647" y="110"/>
                  </a:lnTo>
                  <a:lnTo>
                    <a:pt x="670" y="141"/>
                  </a:lnTo>
                  <a:lnTo>
                    <a:pt x="688" y="176"/>
                  </a:lnTo>
                  <a:lnTo>
                    <a:pt x="705" y="213"/>
                  </a:lnTo>
                  <a:lnTo>
                    <a:pt x="718" y="252"/>
                  </a:lnTo>
                  <a:lnTo>
                    <a:pt x="728" y="293"/>
                  </a:lnTo>
                  <a:lnTo>
                    <a:pt x="735" y="337"/>
                  </a:lnTo>
                  <a:lnTo>
                    <a:pt x="739" y="382"/>
                  </a:lnTo>
                  <a:lnTo>
                    <a:pt x="738" y="428"/>
                  </a:lnTo>
                  <a:lnTo>
                    <a:pt x="734" y="475"/>
                  </a:lnTo>
                  <a:lnTo>
                    <a:pt x="727" y="524"/>
                  </a:lnTo>
                  <a:lnTo>
                    <a:pt x="716" y="572"/>
                  </a:lnTo>
                  <a:close/>
                </a:path>
              </a:pathLst>
            </a:custGeom>
            <a:solidFill>
              <a:srgbClr val="FFF7D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-502" y="1068"/>
              <a:ext cx="363" cy="473"/>
            </a:xfrm>
            <a:custGeom>
              <a:avLst/>
              <a:gdLst/>
              <a:ahLst/>
              <a:cxnLst>
                <a:cxn ang="0">
                  <a:pos x="688" y="613"/>
                </a:cxn>
                <a:cxn ang="0">
                  <a:pos x="650" y="699"/>
                </a:cxn>
                <a:cxn ang="0">
                  <a:pos x="602" y="775"/>
                </a:cxn>
                <a:cxn ang="0">
                  <a:pos x="545" y="839"/>
                </a:cxn>
                <a:cxn ang="0">
                  <a:pos x="482" y="889"/>
                </a:cxn>
                <a:cxn ang="0">
                  <a:pos x="414" y="925"/>
                </a:cxn>
                <a:cxn ang="0">
                  <a:pos x="343" y="944"/>
                </a:cxn>
                <a:cxn ang="0">
                  <a:pos x="272" y="944"/>
                </a:cxn>
                <a:cxn ang="0">
                  <a:pos x="202" y="925"/>
                </a:cxn>
                <a:cxn ang="0">
                  <a:pos x="141" y="888"/>
                </a:cxn>
                <a:cxn ang="0">
                  <a:pos x="90" y="836"/>
                </a:cxn>
                <a:cxn ang="0">
                  <a:pos x="48" y="772"/>
                </a:cxn>
                <a:cxn ang="0">
                  <a:pos x="20" y="696"/>
                </a:cxn>
                <a:cxn ang="0">
                  <a:pos x="4" y="612"/>
                </a:cxn>
                <a:cxn ang="0">
                  <a:pos x="0" y="522"/>
                </a:cxn>
                <a:cxn ang="0">
                  <a:pos x="12" y="429"/>
                </a:cxn>
                <a:cxn ang="0">
                  <a:pos x="38" y="333"/>
                </a:cxn>
                <a:cxn ang="0">
                  <a:pos x="76" y="247"/>
                </a:cxn>
                <a:cxn ang="0">
                  <a:pos x="123" y="171"/>
                </a:cxn>
                <a:cxn ang="0">
                  <a:pos x="181" y="107"/>
                </a:cxn>
                <a:cxn ang="0">
                  <a:pos x="244" y="57"/>
                </a:cxn>
                <a:cxn ang="0">
                  <a:pos x="311" y="21"/>
                </a:cxn>
                <a:cxn ang="0">
                  <a:pos x="383" y="2"/>
                </a:cxn>
                <a:cxn ang="0">
                  <a:pos x="454" y="2"/>
                </a:cxn>
                <a:cxn ang="0">
                  <a:pos x="524" y="21"/>
                </a:cxn>
                <a:cxn ang="0">
                  <a:pos x="585" y="58"/>
                </a:cxn>
                <a:cxn ang="0">
                  <a:pos x="636" y="110"/>
                </a:cxn>
                <a:cxn ang="0">
                  <a:pos x="678" y="174"/>
                </a:cxn>
                <a:cxn ang="0">
                  <a:pos x="706" y="250"/>
                </a:cxn>
                <a:cxn ang="0">
                  <a:pos x="722" y="334"/>
                </a:cxn>
                <a:cxn ang="0">
                  <a:pos x="726" y="424"/>
                </a:cxn>
                <a:cxn ang="0">
                  <a:pos x="714" y="517"/>
                </a:cxn>
              </a:cxnLst>
              <a:rect l="0" t="0" r="r" b="b"/>
              <a:pathLst>
                <a:path w="726" h="946">
                  <a:moveTo>
                    <a:pt x="703" y="566"/>
                  </a:moveTo>
                  <a:lnTo>
                    <a:pt x="688" y="613"/>
                  </a:lnTo>
                  <a:lnTo>
                    <a:pt x="671" y="657"/>
                  </a:lnTo>
                  <a:lnTo>
                    <a:pt x="650" y="699"/>
                  </a:lnTo>
                  <a:lnTo>
                    <a:pt x="627" y="739"/>
                  </a:lnTo>
                  <a:lnTo>
                    <a:pt x="602" y="775"/>
                  </a:lnTo>
                  <a:lnTo>
                    <a:pt x="574" y="809"/>
                  </a:lnTo>
                  <a:lnTo>
                    <a:pt x="545" y="839"/>
                  </a:lnTo>
                  <a:lnTo>
                    <a:pt x="514" y="866"/>
                  </a:lnTo>
                  <a:lnTo>
                    <a:pt x="482" y="889"/>
                  </a:lnTo>
                  <a:lnTo>
                    <a:pt x="448" y="909"/>
                  </a:lnTo>
                  <a:lnTo>
                    <a:pt x="414" y="925"/>
                  </a:lnTo>
                  <a:lnTo>
                    <a:pt x="379" y="936"/>
                  </a:lnTo>
                  <a:lnTo>
                    <a:pt x="343" y="944"/>
                  </a:lnTo>
                  <a:lnTo>
                    <a:pt x="308" y="946"/>
                  </a:lnTo>
                  <a:lnTo>
                    <a:pt x="272" y="944"/>
                  </a:lnTo>
                  <a:lnTo>
                    <a:pt x="236" y="937"/>
                  </a:lnTo>
                  <a:lnTo>
                    <a:pt x="202" y="925"/>
                  </a:lnTo>
                  <a:lnTo>
                    <a:pt x="171" y="908"/>
                  </a:lnTo>
                  <a:lnTo>
                    <a:pt x="141" y="888"/>
                  </a:lnTo>
                  <a:lnTo>
                    <a:pt x="114" y="864"/>
                  </a:lnTo>
                  <a:lnTo>
                    <a:pt x="90" y="836"/>
                  </a:lnTo>
                  <a:lnTo>
                    <a:pt x="68" y="805"/>
                  </a:lnTo>
                  <a:lnTo>
                    <a:pt x="48" y="772"/>
                  </a:lnTo>
                  <a:lnTo>
                    <a:pt x="33" y="735"/>
                  </a:lnTo>
                  <a:lnTo>
                    <a:pt x="20" y="696"/>
                  </a:lnTo>
                  <a:lnTo>
                    <a:pt x="10" y="656"/>
                  </a:lnTo>
                  <a:lnTo>
                    <a:pt x="4" y="612"/>
                  </a:lnTo>
                  <a:lnTo>
                    <a:pt x="0" y="568"/>
                  </a:lnTo>
                  <a:lnTo>
                    <a:pt x="0" y="522"/>
                  </a:lnTo>
                  <a:lnTo>
                    <a:pt x="5" y="476"/>
                  </a:lnTo>
                  <a:lnTo>
                    <a:pt x="12" y="429"/>
                  </a:lnTo>
                  <a:lnTo>
                    <a:pt x="23" y="380"/>
                  </a:lnTo>
                  <a:lnTo>
                    <a:pt x="38" y="333"/>
                  </a:lnTo>
                  <a:lnTo>
                    <a:pt x="55" y="289"/>
                  </a:lnTo>
                  <a:lnTo>
                    <a:pt x="76" y="247"/>
                  </a:lnTo>
                  <a:lnTo>
                    <a:pt x="99" y="208"/>
                  </a:lnTo>
                  <a:lnTo>
                    <a:pt x="123" y="171"/>
                  </a:lnTo>
                  <a:lnTo>
                    <a:pt x="151" y="137"/>
                  </a:lnTo>
                  <a:lnTo>
                    <a:pt x="181" y="107"/>
                  </a:lnTo>
                  <a:lnTo>
                    <a:pt x="212" y="80"/>
                  </a:lnTo>
                  <a:lnTo>
                    <a:pt x="244" y="57"/>
                  </a:lnTo>
                  <a:lnTo>
                    <a:pt x="278" y="37"/>
                  </a:lnTo>
                  <a:lnTo>
                    <a:pt x="311" y="21"/>
                  </a:lnTo>
                  <a:lnTo>
                    <a:pt x="347" y="11"/>
                  </a:lnTo>
                  <a:lnTo>
                    <a:pt x="383" y="2"/>
                  </a:lnTo>
                  <a:lnTo>
                    <a:pt x="418" y="0"/>
                  </a:lnTo>
                  <a:lnTo>
                    <a:pt x="454" y="2"/>
                  </a:lnTo>
                  <a:lnTo>
                    <a:pt x="490" y="9"/>
                  </a:lnTo>
                  <a:lnTo>
                    <a:pt x="524" y="21"/>
                  </a:lnTo>
                  <a:lnTo>
                    <a:pt x="555" y="38"/>
                  </a:lnTo>
                  <a:lnTo>
                    <a:pt x="585" y="58"/>
                  </a:lnTo>
                  <a:lnTo>
                    <a:pt x="612" y="82"/>
                  </a:lnTo>
                  <a:lnTo>
                    <a:pt x="636" y="110"/>
                  </a:lnTo>
                  <a:lnTo>
                    <a:pt x="658" y="141"/>
                  </a:lnTo>
                  <a:lnTo>
                    <a:pt x="678" y="174"/>
                  </a:lnTo>
                  <a:lnTo>
                    <a:pt x="694" y="211"/>
                  </a:lnTo>
                  <a:lnTo>
                    <a:pt x="706" y="250"/>
                  </a:lnTo>
                  <a:lnTo>
                    <a:pt x="716" y="290"/>
                  </a:lnTo>
                  <a:lnTo>
                    <a:pt x="722" y="334"/>
                  </a:lnTo>
                  <a:lnTo>
                    <a:pt x="726" y="378"/>
                  </a:lnTo>
                  <a:lnTo>
                    <a:pt x="726" y="424"/>
                  </a:lnTo>
                  <a:lnTo>
                    <a:pt x="721" y="470"/>
                  </a:lnTo>
                  <a:lnTo>
                    <a:pt x="714" y="517"/>
                  </a:lnTo>
                  <a:lnTo>
                    <a:pt x="703" y="566"/>
                  </a:lnTo>
                  <a:close/>
                </a:path>
              </a:pathLst>
            </a:custGeom>
            <a:solidFill>
              <a:srgbClr val="FFF4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-499" y="1070"/>
              <a:ext cx="357" cy="467"/>
            </a:xfrm>
            <a:custGeom>
              <a:avLst/>
              <a:gdLst/>
              <a:ahLst/>
              <a:cxnLst>
                <a:cxn ang="0">
                  <a:pos x="676" y="603"/>
                </a:cxn>
                <a:cxn ang="0">
                  <a:pos x="639" y="689"/>
                </a:cxn>
                <a:cxn ang="0">
                  <a:pos x="591" y="763"/>
                </a:cxn>
                <a:cxn ang="0">
                  <a:pos x="534" y="827"/>
                </a:cxn>
                <a:cxn ang="0">
                  <a:pos x="472" y="876"/>
                </a:cxn>
                <a:cxn ang="0">
                  <a:pos x="405" y="911"/>
                </a:cxn>
                <a:cxn ang="0">
                  <a:pos x="336" y="929"/>
                </a:cxn>
                <a:cxn ang="0">
                  <a:pos x="266" y="931"/>
                </a:cxn>
                <a:cxn ang="0">
                  <a:pos x="198" y="912"/>
                </a:cxn>
                <a:cxn ang="0">
                  <a:pos x="138" y="876"/>
                </a:cxn>
                <a:cxn ang="0">
                  <a:pos x="87" y="825"/>
                </a:cxn>
                <a:cxn ang="0">
                  <a:pos x="48" y="761"/>
                </a:cxn>
                <a:cxn ang="0">
                  <a:pos x="19" y="686"/>
                </a:cxn>
                <a:cxn ang="0">
                  <a:pos x="3" y="605"/>
                </a:cxn>
                <a:cxn ang="0">
                  <a:pos x="1" y="515"/>
                </a:cxn>
                <a:cxn ang="0">
                  <a:pos x="11" y="423"/>
                </a:cxn>
                <a:cxn ang="0">
                  <a:pos x="37" y="329"/>
                </a:cxn>
                <a:cxn ang="0">
                  <a:pos x="75" y="243"/>
                </a:cxn>
                <a:cxn ang="0">
                  <a:pos x="122" y="168"/>
                </a:cxn>
                <a:cxn ang="0">
                  <a:pos x="178" y="105"/>
                </a:cxn>
                <a:cxn ang="0">
                  <a:pos x="241" y="55"/>
                </a:cxn>
                <a:cxn ang="0">
                  <a:pos x="307" y="21"/>
                </a:cxn>
                <a:cxn ang="0">
                  <a:pos x="377" y="2"/>
                </a:cxn>
                <a:cxn ang="0">
                  <a:pos x="447" y="2"/>
                </a:cxn>
                <a:cxn ang="0">
                  <a:pos x="515" y="21"/>
                </a:cxn>
                <a:cxn ang="0">
                  <a:pos x="576" y="56"/>
                </a:cxn>
                <a:cxn ang="0">
                  <a:pos x="627" y="108"/>
                </a:cxn>
                <a:cxn ang="0">
                  <a:pos x="666" y="171"/>
                </a:cxn>
                <a:cxn ang="0">
                  <a:pos x="695" y="246"/>
                </a:cxn>
                <a:cxn ang="0">
                  <a:pos x="711" y="328"/>
                </a:cxn>
                <a:cxn ang="0">
                  <a:pos x="713" y="418"/>
                </a:cxn>
                <a:cxn ang="0">
                  <a:pos x="703" y="510"/>
                </a:cxn>
              </a:cxnLst>
              <a:rect l="0" t="0" r="r" b="b"/>
              <a:pathLst>
                <a:path w="714" h="933">
                  <a:moveTo>
                    <a:pt x="691" y="557"/>
                  </a:moveTo>
                  <a:lnTo>
                    <a:pt x="676" y="603"/>
                  </a:lnTo>
                  <a:lnTo>
                    <a:pt x="659" y="647"/>
                  </a:lnTo>
                  <a:lnTo>
                    <a:pt x="639" y="689"/>
                  </a:lnTo>
                  <a:lnTo>
                    <a:pt x="616" y="728"/>
                  </a:lnTo>
                  <a:lnTo>
                    <a:pt x="591" y="763"/>
                  </a:lnTo>
                  <a:lnTo>
                    <a:pt x="564" y="797"/>
                  </a:lnTo>
                  <a:lnTo>
                    <a:pt x="534" y="827"/>
                  </a:lnTo>
                  <a:lnTo>
                    <a:pt x="504" y="853"/>
                  </a:lnTo>
                  <a:lnTo>
                    <a:pt x="472" y="876"/>
                  </a:lnTo>
                  <a:lnTo>
                    <a:pt x="440" y="896"/>
                  </a:lnTo>
                  <a:lnTo>
                    <a:pt x="405" y="911"/>
                  </a:lnTo>
                  <a:lnTo>
                    <a:pt x="371" y="922"/>
                  </a:lnTo>
                  <a:lnTo>
                    <a:pt x="336" y="929"/>
                  </a:lnTo>
                  <a:lnTo>
                    <a:pt x="302" y="933"/>
                  </a:lnTo>
                  <a:lnTo>
                    <a:pt x="266" y="931"/>
                  </a:lnTo>
                  <a:lnTo>
                    <a:pt x="231" y="924"/>
                  </a:lnTo>
                  <a:lnTo>
                    <a:pt x="198" y="912"/>
                  </a:lnTo>
                  <a:lnTo>
                    <a:pt x="167" y="896"/>
                  </a:lnTo>
                  <a:lnTo>
                    <a:pt x="138" y="876"/>
                  </a:lnTo>
                  <a:lnTo>
                    <a:pt x="112" y="852"/>
                  </a:lnTo>
                  <a:lnTo>
                    <a:pt x="87" y="825"/>
                  </a:lnTo>
                  <a:lnTo>
                    <a:pt x="67" y="795"/>
                  </a:lnTo>
                  <a:lnTo>
                    <a:pt x="48" y="761"/>
                  </a:lnTo>
                  <a:lnTo>
                    <a:pt x="32" y="725"/>
                  </a:lnTo>
                  <a:lnTo>
                    <a:pt x="19" y="686"/>
                  </a:lnTo>
                  <a:lnTo>
                    <a:pt x="10" y="646"/>
                  </a:lnTo>
                  <a:lnTo>
                    <a:pt x="3" y="605"/>
                  </a:lnTo>
                  <a:lnTo>
                    <a:pt x="0" y="561"/>
                  </a:lnTo>
                  <a:lnTo>
                    <a:pt x="1" y="515"/>
                  </a:lnTo>
                  <a:lnTo>
                    <a:pt x="4" y="470"/>
                  </a:lnTo>
                  <a:lnTo>
                    <a:pt x="11" y="423"/>
                  </a:lnTo>
                  <a:lnTo>
                    <a:pt x="23" y="375"/>
                  </a:lnTo>
                  <a:lnTo>
                    <a:pt x="37" y="329"/>
                  </a:lnTo>
                  <a:lnTo>
                    <a:pt x="54" y="284"/>
                  </a:lnTo>
                  <a:lnTo>
                    <a:pt x="75" y="243"/>
                  </a:lnTo>
                  <a:lnTo>
                    <a:pt x="98" y="204"/>
                  </a:lnTo>
                  <a:lnTo>
                    <a:pt x="122" y="168"/>
                  </a:lnTo>
                  <a:lnTo>
                    <a:pt x="150" y="135"/>
                  </a:lnTo>
                  <a:lnTo>
                    <a:pt x="178" y="105"/>
                  </a:lnTo>
                  <a:lnTo>
                    <a:pt x="208" y="78"/>
                  </a:lnTo>
                  <a:lnTo>
                    <a:pt x="241" y="55"/>
                  </a:lnTo>
                  <a:lnTo>
                    <a:pt x="273" y="36"/>
                  </a:lnTo>
                  <a:lnTo>
                    <a:pt x="307" y="21"/>
                  </a:lnTo>
                  <a:lnTo>
                    <a:pt x="342" y="9"/>
                  </a:lnTo>
                  <a:lnTo>
                    <a:pt x="377" y="2"/>
                  </a:lnTo>
                  <a:lnTo>
                    <a:pt x="411" y="0"/>
                  </a:lnTo>
                  <a:lnTo>
                    <a:pt x="447" y="2"/>
                  </a:lnTo>
                  <a:lnTo>
                    <a:pt x="481" y="9"/>
                  </a:lnTo>
                  <a:lnTo>
                    <a:pt x="515" y="21"/>
                  </a:lnTo>
                  <a:lnTo>
                    <a:pt x="547" y="37"/>
                  </a:lnTo>
                  <a:lnTo>
                    <a:pt x="576" y="56"/>
                  </a:lnTo>
                  <a:lnTo>
                    <a:pt x="602" y="80"/>
                  </a:lnTo>
                  <a:lnTo>
                    <a:pt x="627" y="108"/>
                  </a:lnTo>
                  <a:lnTo>
                    <a:pt x="647" y="138"/>
                  </a:lnTo>
                  <a:lnTo>
                    <a:pt x="666" y="171"/>
                  </a:lnTo>
                  <a:lnTo>
                    <a:pt x="682" y="207"/>
                  </a:lnTo>
                  <a:lnTo>
                    <a:pt x="695" y="246"/>
                  </a:lnTo>
                  <a:lnTo>
                    <a:pt x="704" y="287"/>
                  </a:lnTo>
                  <a:lnTo>
                    <a:pt x="711" y="328"/>
                  </a:lnTo>
                  <a:lnTo>
                    <a:pt x="714" y="372"/>
                  </a:lnTo>
                  <a:lnTo>
                    <a:pt x="713" y="418"/>
                  </a:lnTo>
                  <a:lnTo>
                    <a:pt x="710" y="463"/>
                  </a:lnTo>
                  <a:lnTo>
                    <a:pt x="703" y="510"/>
                  </a:lnTo>
                  <a:lnTo>
                    <a:pt x="691" y="557"/>
                  </a:lnTo>
                  <a:close/>
                </a:path>
              </a:pathLst>
            </a:custGeom>
            <a:solidFill>
              <a:srgbClr val="FFF2C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-496" y="1073"/>
              <a:ext cx="351" cy="460"/>
            </a:xfrm>
            <a:custGeom>
              <a:avLst/>
              <a:gdLst/>
              <a:ahLst/>
              <a:cxnLst>
                <a:cxn ang="0">
                  <a:pos x="665" y="596"/>
                </a:cxn>
                <a:cxn ang="0">
                  <a:pos x="627" y="680"/>
                </a:cxn>
                <a:cxn ang="0">
                  <a:pos x="580" y="754"/>
                </a:cxn>
                <a:cxn ang="0">
                  <a:pos x="525" y="816"/>
                </a:cxn>
                <a:cxn ang="0">
                  <a:pos x="463" y="865"/>
                </a:cxn>
                <a:cxn ang="0">
                  <a:pos x="397" y="900"/>
                </a:cxn>
                <a:cxn ang="0">
                  <a:pos x="329" y="917"/>
                </a:cxn>
                <a:cxn ang="0">
                  <a:pos x="260" y="918"/>
                </a:cxn>
                <a:cxn ang="0">
                  <a:pos x="193" y="900"/>
                </a:cxn>
                <a:cxn ang="0">
                  <a:pos x="135" y="864"/>
                </a:cxn>
                <a:cxn ang="0">
                  <a:pos x="85" y="814"/>
                </a:cxn>
                <a:cxn ang="0">
                  <a:pos x="46" y="750"/>
                </a:cxn>
                <a:cxn ang="0">
                  <a:pos x="18" y="678"/>
                </a:cxn>
                <a:cxn ang="0">
                  <a:pos x="2" y="596"/>
                </a:cxn>
                <a:cxn ang="0">
                  <a:pos x="0" y="508"/>
                </a:cxn>
                <a:cxn ang="0">
                  <a:pos x="11" y="416"/>
                </a:cxn>
                <a:cxn ang="0">
                  <a:pos x="35" y="324"/>
                </a:cxn>
                <a:cxn ang="0">
                  <a:pos x="72" y="240"/>
                </a:cxn>
                <a:cxn ang="0">
                  <a:pos x="120" y="166"/>
                </a:cxn>
                <a:cxn ang="0">
                  <a:pos x="174" y="104"/>
                </a:cxn>
                <a:cxn ang="0">
                  <a:pos x="235" y="56"/>
                </a:cxn>
                <a:cxn ang="0">
                  <a:pos x="300" y="21"/>
                </a:cxn>
                <a:cxn ang="0">
                  <a:pos x="370" y="3"/>
                </a:cxn>
                <a:cxn ang="0">
                  <a:pos x="438" y="3"/>
                </a:cxn>
                <a:cxn ang="0">
                  <a:pos x="506" y="21"/>
                </a:cxn>
                <a:cxn ang="0">
                  <a:pos x="564" y="57"/>
                </a:cxn>
                <a:cxn ang="0">
                  <a:pos x="614" y="106"/>
                </a:cxn>
                <a:cxn ang="0">
                  <a:pos x="653" y="170"/>
                </a:cxn>
                <a:cxn ang="0">
                  <a:pos x="682" y="242"/>
                </a:cxn>
                <a:cxn ang="0">
                  <a:pos x="697" y="324"/>
                </a:cxn>
                <a:cxn ang="0">
                  <a:pos x="700" y="412"/>
                </a:cxn>
                <a:cxn ang="0">
                  <a:pos x="689" y="504"/>
                </a:cxn>
              </a:cxnLst>
              <a:rect l="0" t="0" r="r" b="b"/>
              <a:pathLst>
                <a:path w="700" h="921">
                  <a:moveTo>
                    <a:pt x="678" y="550"/>
                  </a:moveTo>
                  <a:lnTo>
                    <a:pt x="665" y="596"/>
                  </a:lnTo>
                  <a:lnTo>
                    <a:pt x="647" y="639"/>
                  </a:lnTo>
                  <a:lnTo>
                    <a:pt x="627" y="680"/>
                  </a:lnTo>
                  <a:lnTo>
                    <a:pt x="605" y="718"/>
                  </a:lnTo>
                  <a:lnTo>
                    <a:pt x="580" y="754"/>
                  </a:lnTo>
                  <a:lnTo>
                    <a:pt x="553" y="787"/>
                  </a:lnTo>
                  <a:lnTo>
                    <a:pt x="525" y="816"/>
                  </a:lnTo>
                  <a:lnTo>
                    <a:pt x="495" y="842"/>
                  </a:lnTo>
                  <a:lnTo>
                    <a:pt x="463" y="865"/>
                  </a:lnTo>
                  <a:lnTo>
                    <a:pt x="431" y="884"/>
                  </a:lnTo>
                  <a:lnTo>
                    <a:pt x="397" y="900"/>
                  </a:lnTo>
                  <a:lnTo>
                    <a:pt x="364" y="910"/>
                  </a:lnTo>
                  <a:lnTo>
                    <a:pt x="329" y="917"/>
                  </a:lnTo>
                  <a:lnTo>
                    <a:pt x="295" y="921"/>
                  </a:lnTo>
                  <a:lnTo>
                    <a:pt x="260" y="918"/>
                  </a:lnTo>
                  <a:lnTo>
                    <a:pt x="226" y="912"/>
                  </a:lnTo>
                  <a:lnTo>
                    <a:pt x="193" y="900"/>
                  </a:lnTo>
                  <a:lnTo>
                    <a:pt x="162" y="884"/>
                  </a:lnTo>
                  <a:lnTo>
                    <a:pt x="135" y="864"/>
                  </a:lnTo>
                  <a:lnTo>
                    <a:pt x="108" y="840"/>
                  </a:lnTo>
                  <a:lnTo>
                    <a:pt x="85" y="814"/>
                  </a:lnTo>
                  <a:lnTo>
                    <a:pt x="64" y="784"/>
                  </a:lnTo>
                  <a:lnTo>
                    <a:pt x="46" y="750"/>
                  </a:lnTo>
                  <a:lnTo>
                    <a:pt x="31" y="715"/>
                  </a:lnTo>
                  <a:lnTo>
                    <a:pt x="18" y="678"/>
                  </a:lnTo>
                  <a:lnTo>
                    <a:pt x="9" y="637"/>
                  </a:lnTo>
                  <a:lnTo>
                    <a:pt x="2" y="596"/>
                  </a:lnTo>
                  <a:lnTo>
                    <a:pt x="0" y="552"/>
                  </a:lnTo>
                  <a:lnTo>
                    <a:pt x="0" y="508"/>
                  </a:lnTo>
                  <a:lnTo>
                    <a:pt x="3" y="462"/>
                  </a:lnTo>
                  <a:lnTo>
                    <a:pt x="11" y="416"/>
                  </a:lnTo>
                  <a:lnTo>
                    <a:pt x="22" y="370"/>
                  </a:lnTo>
                  <a:lnTo>
                    <a:pt x="35" y="324"/>
                  </a:lnTo>
                  <a:lnTo>
                    <a:pt x="53" y="281"/>
                  </a:lnTo>
                  <a:lnTo>
                    <a:pt x="72" y="240"/>
                  </a:lnTo>
                  <a:lnTo>
                    <a:pt x="94" y="202"/>
                  </a:lnTo>
                  <a:lnTo>
                    <a:pt x="120" y="166"/>
                  </a:lnTo>
                  <a:lnTo>
                    <a:pt x="146" y="134"/>
                  </a:lnTo>
                  <a:lnTo>
                    <a:pt x="174" y="104"/>
                  </a:lnTo>
                  <a:lnTo>
                    <a:pt x="204" y="78"/>
                  </a:lnTo>
                  <a:lnTo>
                    <a:pt x="235" y="56"/>
                  </a:lnTo>
                  <a:lnTo>
                    <a:pt x="268" y="36"/>
                  </a:lnTo>
                  <a:lnTo>
                    <a:pt x="300" y="21"/>
                  </a:lnTo>
                  <a:lnTo>
                    <a:pt x="335" y="10"/>
                  </a:lnTo>
                  <a:lnTo>
                    <a:pt x="370" y="3"/>
                  </a:lnTo>
                  <a:lnTo>
                    <a:pt x="404" y="0"/>
                  </a:lnTo>
                  <a:lnTo>
                    <a:pt x="438" y="3"/>
                  </a:lnTo>
                  <a:lnTo>
                    <a:pt x="472" y="10"/>
                  </a:lnTo>
                  <a:lnTo>
                    <a:pt x="506" y="21"/>
                  </a:lnTo>
                  <a:lnTo>
                    <a:pt x="536" y="37"/>
                  </a:lnTo>
                  <a:lnTo>
                    <a:pt x="564" y="57"/>
                  </a:lnTo>
                  <a:lnTo>
                    <a:pt x="591" y="80"/>
                  </a:lnTo>
                  <a:lnTo>
                    <a:pt x="614" y="106"/>
                  </a:lnTo>
                  <a:lnTo>
                    <a:pt x="636" y="136"/>
                  </a:lnTo>
                  <a:lnTo>
                    <a:pt x="653" y="170"/>
                  </a:lnTo>
                  <a:lnTo>
                    <a:pt x="669" y="205"/>
                  </a:lnTo>
                  <a:lnTo>
                    <a:pt x="682" y="242"/>
                  </a:lnTo>
                  <a:lnTo>
                    <a:pt x="691" y="283"/>
                  </a:lnTo>
                  <a:lnTo>
                    <a:pt x="697" y="324"/>
                  </a:lnTo>
                  <a:lnTo>
                    <a:pt x="700" y="368"/>
                  </a:lnTo>
                  <a:lnTo>
                    <a:pt x="700" y="412"/>
                  </a:lnTo>
                  <a:lnTo>
                    <a:pt x="697" y="458"/>
                  </a:lnTo>
                  <a:lnTo>
                    <a:pt x="689" y="504"/>
                  </a:lnTo>
                  <a:lnTo>
                    <a:pt x="678" y="550"/>
                  </a:lnTo>
                  <a:close/>
                </a:path>
              </a:pathLst>
            </a:custGeom>
            <a:solidFill>
              <a:srgbClr val="FFEFB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-493" y="1075"/>
              <a:ext cx="345" cy="453"/>
            </a:xfrm>
            <a:custGeom>
              <a:avLst/>
              <a:gdLst/>
              <a:ahLst/>
              <a:cxnLst>
                <a:cxn ang="0">
                  <a:pos x="653" y="586"/>
                </a:cxn>
                <a:cxn ang="0">
                  <a:pos x="616" y="669"/>
                </a:cxn>
                <a:cxn ang="0">
                  <a:pos x="570" y="743"/>
                </a:cxn>
                <a:cxn ang="0">
                  <a:pos x="516" y="804"/>
                </a:cxn>
                <a:cxn ang="0">
                  <a:pos x="456" y="852"/>
                </a:cxn>
                <a:cxn ang="0">
                  <a:pos x="391" y="886"/>
                </a:cxn>
                <a:cxn ang="0">
                  <a:pos x="324" y="904"/>
                </a:cxn>
                <a:cxn ang="0">
                  <a:pos x="256" y="904"/>
                </a:cxn>
                <a:cxn ang="0">
                  <a:pos x="191" y="886"/>
                </a:cxn>
                <a:cxn ang="0">
                  <a:pos x="133" y="851"/>
                </a:cxn>
                <a:cxn ang="0">
                  <a:pos x="85" y="802"/>
                </a:cxn>
                <a:cxn ang="0">
                  <a:pos x="45" y="740"/>
                </a:cxn>
                <a:cxn ang="0">
                  <a:pos x="19" y="668"/>
                </a:cxn>
                <a:cxn ang="0">
                  <a:pos x="3" y="587"/>
                </a:cxn>
                <a:cxn ang="0">
                  <a:pos x="0" y="501"/>
                </a:cxn>
                <a:cxn ang="0">
                  <a:pos x="12" y="411"/>
                </a:cxn>
                <a:cxn ang="0">
                  <a:pos x="36" y="320"/>
                </a:cxn>
                <a:cxn ang="0">
                  <a:pos x="72" y="237"/>
                </a:cxn>
                <a:cxn ang="0">
                  <a:pos x="118" y="164"/>
                </a:cxn>
                <a:cxn ang="0">
                  <a:pos x="172" y="103"/>
                </a:cxn>
                <a:cxn ang="0">
                  <a:pos x="232" y="54"/>
                </a:cxn>
                <a:cxn ang="0">
                  <a:pos x="298" y="20"/>
                </a:cxn>
                <a:cxn ang="0">
                  <a:pos x="365" y="2"/>
                </a:cxn>
                <a:cxn ang="0">
                  <a:pos x="433" y="1"/>
                </a:cxn>
                <a:cxn ang="0">
                  <a:pos x="498" y="20"/>
                </a:cxn>
                <a:cxn ang="0">
                  <a:pos x="557" y="54"/>
                </a:cxn>
                <a:cxn ang="0">
                  <a:pos x="605" y="105"/>
                </a:cxn>
                <a:cxn ang="0">
                  <a:pos x="643" y="166"/>
                </a:cxn>
                <a:cxn ang="0">
                  <a:pos x="671" y="238"/>
                </a:cxn>
                <a:cxn ang="0">
                  <a:pos x="686" y="319"/>
                </a:cxn>
                <a:cxn ang="0">
                  <a:pos x="688" y="405"/>
                </a:cxn>
                <a:cxn ang="0">
                  <a:pos x="677" y="495"/>
                </a:cxn>
              </a:cxnLst>
              <a:rect l="0" t="0" r="r" b="b"/>
              <a:pathLst>
                <a:path w="690" h="907">
                  <a:moveTo>
                    <a:pt x="666" y="541"/>
                  </a:moveTo>
                  <a:lnTo>
                    <a:pt x="653" y="586"/>
                  </a:lnTo>
                  <a:lnTo>
                    <a:pt x="635" y="629"/>
                  </a:lnTo>
                  <a:lnTo>
                    <a:pt x="616" y="669"/>
                  </a:lnTo>
                  <a:lnTo>
                    <a:pt x="594" y="707"/>
                  </a:lnTo>
                  <a:lnTo>
                    <a:pt x="570" y="743"/>
                  </a:lnTo>
                  <a:lnTo>
                    <a:pt x="543" y="775"/>
                  </a:lnTo>
                  <a:lnTo>
                    <a:pt x="516" y="804"/>
                  </a:lnTo>
                  <a:lnTo>
                    <a:pt x="487" y="829"/>
                  </a:lnTo>
                  <a:lnTo>
                    <a:pt x="456" y="852"/>
                  </a:lnTo>
                  <a:lnTo>
                    <a:pt x="423" y="871"/>
                  </a:lnTo>
                  <a:lnTo>
                    <a:pt x="391" y="886"/>
                  </a:lnTo>
                  <a:lnTo>
                    <a:pt x="358" y="897"/>
                  </a:lnTo>
                  <a:lnTo>
                    <a:pt x="324" y="904"/>
                  </a:lnTo>
                  <a:lnTo>
                    <a:pt x="290" y="907"/>
                  </a:lnTo>
                  <a:lnTo>
                    <a:pt x="256" y="904"/>
                  </a:lnTo>
                  <a:lnTo>
                    <a:pt x="223" y="897"/>
                  </a:lnTo>
                  <a:lnTo>
                    <a:pt x="191" y="886"/>
                  </a:lnTo>
                  <a:lnTo>
                    <a:pt x="161" y="871"/>
                  </a:lnTo>
                  <a:lnTo>
                    <a:pt x="133" y="851"/>
                  </a:lnTo>
                  <a:lnTo>
                    <a:pt x="108" y="828"/>
                  </a:lnTo>
                  <a:lnTo>
                    <a:pt x="85" y="802"/>
                  </a:lnTo>
                  <a:lnTo>
                    <a:pt x="64" y="773"/>
                  </a:lnTo>
                  <a:lnTo>
                    <a:pt x="45" y="740"/>
                  </a:lnTo>
                  <a:lnTo>
                    <a:pt x="30" y="705"/>
                  </a:lnTo>
                  <a:lnTo>
                    <a:pt x="19" y="668"/>
                  </a:lnTo>
                  <a:lnTo>
                    <a:pt x="10" y="629"/>
                  </a:lnTo>
                  <a:lnTo>
                    <a:pt x="3" y="587"/>
                  </a:lnTo>
                  <a:lnTo>
                    <a:pt x="0" y="545"/>
                  </a:lnTo>
                  <a:lnTo>
                    <a:pt x="0" y="501"/>
                  </a:lnTo>
                  <a:lnTo>
                    <a:pt x="4" y="456"/>
                  </a:lnTo>
                  <a:lnTo>
                    <a:pt x="12" y="411"/>
                  </a:lnTo>
                  <a:lnTo>
                    <a:pt x="22" y="365"/>
                  </a:lnTo>
                  <a:lnTo>
                    <a:pt x="36" y="320"/>
                  </a:lnTo>
                  <a:lnTo>
                    <a:pt x="53" y="278"/>
                  </a:lnTo>
                  <a:lnTo>
                    <a:pt x="72" y="237"/>
                  </a:lnTo>
                  <a:lnTo>
                    <a:pt x="94" y="199"/>
                  </a:lnTo>
                  <a:lnTo>
                    <a:pt x="118" y="164"/>
                  </a:lnTo>
                  <a:lnTo>
                    <a:pt x="145" y="131"/>
                  </a:lnTo>
                  <a:lnTo>
                    <a:pt x="172" y="103"/>
                  </a:lnTo>
                  <a:lnTo>
                    <a:pt x="202" y="76"/>
                  </a:lnTo>
                  <a:lnTo>
                    <a:pt x="232" y="54"/>
                  </a:lnTo>
                  <a:lnTo>
                    <a:pt x="264" y="35"/>
                  </a:lnTo>
                  <a:lnTo>
                    <a:pt x="298" y="20"/>
                  </a:lnTo>
                  <a:lnTo>
                    <a:pt x="330" y="9"/>
                  </a:lnTo>
                  <a:lnTo>
                    <a:pt x="365" y="2"/>
                  </a:lnTo>
                  <a:lnTo>
                    <a:pt x="398" y="0"/>
                  </a:lnTo>
                  <a:lnTo>
                    <a:pt x="433" y="1"/>
                  </a:lnTo>
                  <a:lnTo>
                    <a:pt x="466" y="8"/>
                  </a:lnTo>
                  <a:lnTo>
                    <a:pt x="498" y="20"/>
                  </a:lnTo>
                  <a:lnTo>
                    <a:pt x="528" y="36"/>
                  </a:lnTo>
                  <a:lnTo>
                    <a:pt x="557" y="54"/>
                  </a:lnTo>
                  <a:lnTo>
                    <a:pt x="582" y="78"/>
                  </a:lnTo>
                  <a:lnTo>
                    <a:pt x="605" y="105"/>
                  </a:lnTo>
                  <a:lnTo>
                    <a:pt x="626" y="134"/>
                  </a:lnTo>
                  <a:lnTo>
                    <a:pt x="643" y="166"/>
                  </a:lnTo>
                  <a:lnTo>
                    <a:pt x="658" y="202"/>
                  </a:lnTo>
                  <a:lnTo>
                    <a:pt x="671" y="238"/>
                  </a:lnTo>
                  <a:lnTo>
                    <a:pt x="680" y="278"/>
                  </a:lnTo>
                  <a:lnTo>
                    <a:pt x="686" y="319"/>
                  </a:lnTo>
                  <a:lnTo>
                    <a:pt x="690" y="362"/>
                  </a:lnTo>
                  <a:lnTo>
                    <a:pt x="688" y="405"/>
                  </a:lnTo>
                  <a:lnTo>
                    <a:pt x="685" y="450"/>
                  </a:lnTo>
                  <a:lnTo>
                    <a:pt x="677" y="495"/>
                  </a:lnTo>
                  <a:lnTo>
                    <a:pt x="666" y="541"/>
                  </a:lnTo>
                  <a:close/>
                </a:path>
              </a:pathLst>
            </a:custGeom>
            <a:solidFill>
              <a:srgbClr val="FFEDA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-490" y="1077"/>
              <a:ext cx="338" cy="447"/>
            </a:xfrm>
            <a:custGeom>
              <a:avLst/>
              <a:gdLst/>
              <a:ahLst/>
              <a:cxnLst>
                <a:cxn ang="0">
                  <a:pos x="641" y="577"/>
                </a:cxn>
                <a:cxn ang="0">
                  <a:pos x="605" y="660"/>
                </a:cxn>
                <a:cxn ang="0">
                  <a:pos x="559" y="731"/>
                </a:cxn>
                <a:cxn ang="0">
                  <a:pos x="506" y="792"/>
                </a:cxn>
                <a:cxn ang="0">
                  <a:pos x="447" y="839"/>
                </a:cxn>
                <a:cxn ang="0">
                  <a:pos x="384" y="873"/>
                </a:cxn>
                <a:cxn ang="0">
                  <a:pos x="318" y="890"/>
                </a:cxn>
                <a:cxn ang="0">
                  <a:pos x="251" y="891"/>
                </a:cxn>
                <a:cxn ang="0">
                  <a:pos x="187" y="873"/>
                </a:cxn>
                <a:cxn ang="0">
                  <a:pos x="129" y="839"/>
                </a:cxn>
                <a:cxn ang="0">
                  <a:pos x="82" y="791"/>
                </a:cxn>
                <a:cxn ang="0">
                  <a:pos x="44" y="730"/>
                </a:cxn>
                <a:cxn ang="0">
                  <a:pos x="18" y="658"/>
                </a:cxn>
                <a:cxn ang="0">
                  <a:pos x="3" y="579"/>
                </a:cxn>
                <a:cxn ang="0">
                  <a:pos x="0" y="494"/>
                </a:cxn>
                <a:cxn ang="0">
                  <a:pos x="12" y="405"/>
                </a:cxn>
                <a:cxn ang="0">
                  <a:pos x="36" y="315"/>
                </a:cxn>
                <a:cxn ang="0">
                  <a:pos x="72" y="233"/>
                </a:cxn>
                <a:cxn ang="0">
                  <a:pos x="117" y="161"/>
                </a:cxn>
                <a:cxn ang="0">
                  <a:pos x="170" y="101"/>
                </a:cxn>
                <a:cxn ang="0">
                  <a:pos x="228" y="53"/>
                </a:cxn>
                <a:cxn ang="0">
                  <a:pos x="292" y="19"/>
                </a:cxn>
                <a:cxn ang="0">
                  <a:pos x="357" y="2"/>
                </a:cxn>
                <a:cxn ang="0">
                  <a:pos x="424" y="1"/>
                </a:cxn>
                <a:cxn ang="0">
                  <a:pos x="490" y="19"/>
                </a:cxn>
                <a:cxn ang="0">
                  <a:pos x="546" y="54"/>
                </a:cxn>
                <a:cxn ang="0">
                  <a:pos x="595" y="102"/>
                </a:cxn>
                <a:cxn ang="0">
                  <a:pos x="632" y="163"/>
                </a:cxn>
                <a:cxn ang="0">
                  <a:pos x="659" y="235"/>
                </a:cxn>
                <a:cxn ang="0">
                  <a:pos x="674" y="314"/>
                </a:cxn>
                <a:cxn ang="0">
                  <a:pos x="677" y="399"/>
                </a:cxn>
                <a:cxn ang="0">
                  <a:pos x="665" y="488"/>
                </a:cxn>
              </a:cxnLst>
              <a:rect l="0" t="0" r="r" b="b"/>
              <a:pathLst>
                <a:path w="677" h="893">
                  <a:moveTo>
                    <a:pt x="655" y="533"/>
                  </a:moveTo>
                  <a:lnTo>
                    <a:pt x="641" y="577"/>
                  </a:lnTo>
                  <a:lnTo>
                    <a:pt x="625" y="619"/>
                  </a:lnTo>
                  <a:lnTo>
                    <a:pt x="605" y="660"/>
                  </a:lnTo>
                  <a:lnTo>
                    <a:pt x="583" y="696"/>
                  </a:lnTo>
                  <a:lnTo>
                    <a:pt x="559" y="731"/>
                  </a:lnTo>
                  <a:lnTo>
                    <a:pt x="534" y="763"/>
                  </a:lnTo>
                  <a:lnTo>
                    <a:pt x="506" y="792"/>
                  </a:lnTo>
                  <a:lnTo>
                    <a:pt x="477" y="817"/>
                  </a:lnTo>
                  <a:lnTo>
                    <a:pt x="447" y="839"/>
                  </a:lnTo>
                  <a:lnTo>
                    <a:pt x="416" y="858"/>
                  </a:lnTo>
                  <a:lnTo>
                    <a:pt x="384" y="873"/>
                  </a:lnTo>
                  <a:lnTo>
                    <a:pt x="351" y="884"/>
                  </a:lnTo>
                  <a:lnTo>
                    <a:pt x="318" y="890"/>
                  </a:lnTo>
                  <a:lnTo>
                    <a:pt x="285" y="893"/>
                  </a:lnTo>
                  <a:lnTo>
                    <a:pt x="251" y="891"/>
                  </a:lnTo>
                  <a:lnTo>
                    <a:pt x="218" y="884"/>
                  </a:lnTo>
                  <a:lnTo>
                    <a:pt x="187" y="873"/>
                  </a:lnTo>
                  <a:lnTo>
                    <a:pt x="157" y="858"/>
                  </a:lnTo>
                  <a:lnTo>
                    <a:pt x="129" y="839"/>
                  </a:lnTo>
                  <a:lnTo>
                    <a:pt x="105" y="816"/>
                  </a:lnTo>
                  <a:lnTo>
                    <a:pt x="82" y="791"/>
                  </a:lnTo>
                  <a:lnTo>
                    <a:pt x="62" y="761"/>
                  </a:lnTo>
                  <a:lnTo>
                    <a:pt x="44" y="730"/>
                  </a:lnTo>
                  <a:lnTo>
                    <a:pt x="30" y="695"/>
                  </a:lnTo>
                  <a:lnTo>
                    <a:pt x="18" y="658"/>
                  </a:lnTo>
                  <a:lnTo>
                    <a:pt x="8" y="619"/>
                  </a:lnTo>
                  <a:lnTo>
                    <a:pt x="3" y="579"/>
                  </a:lnTo>
                  <a:lnTo>
                    <a:pt x="0" y="538"/>
                  </a:lnTo>
                  <a:lnTo>
                    <a:pt x="0" y="494"/>
                  </a:lnTo>
                  <a:lnTo>
                    <a:pt x="4" y="450"/>
                  </a:lnTo>
                  <a:lnTo>
                    <a:pt x="12" y="405"/>
                  </a:lnTo>
                  <a:lnTo>
                    <a:pt x="22" y="360"/>
                  </a:lnTo>
                  <a:lnTo>
                    <a:pt x="36" y="315"/>
                  </a:lnTo>
                  <a:lnTo>
                    <a:pt x="52" y="274"/>
                  </a:lnTo>
                  <a:lnTo>
                    <a:pt x="72" y="233"/>
                  </a:lnTo>
                  <a:lnTo>
                    <a:pt x="92" y="195"/>
                  </a:lnTo>
                  <a:lnTo>
                    <a:pt x="117" y="161"/>
                  </a:lnTo>
                  <a:lnTo>
                    <a:pt x="142" y="130"/>
                  </a:lnTo>
                  <a:lnTo>
                    <a:pt x="170" y="101"/>
                  </a:lnTo>
                  <a:lnTo>
                    <a:pt x="198" y="74"/>
                  </a:lnTo>
                  <a:lnTo>
                    <a:pt x="228" y="53"/>
                  </a:lnTo>
                  <a:lnTo>
                    <a:pt x="260" y="34"/>
                  </a:lnTo>
                  <a:lnTo>
                    <a:pt x="292" y="19"/>
                  </a:lnTo>
                  <a:lnTo>
                    <a:pt x="325" y="9"/>
                  </a:lnTo>
                  <a:lnTo>
                    <a:pt x="357" y="2"/>
                  </a:lnTo>
                  <a:lnTo>
                    <a:pt x="391" y="0"/>
                  </a:lnTo>
                  <a:lnTo>
                    <a:pt x="424" y="1"/>
                  </a:lnTo>
                  <a:lnTo>
                    <a:pt x="458" y="8"/>
                  </a:lnTo>
                  <a:lnTo>
                    <a:pt x="490" y="19"/>
                  </a:lnTo>
                  <a:lnTo>
                    <a:pt x="519" y="34"/>
                  </a:lnTo>
                  <a:lnTo>
                    <a:pt x="546" y="54"/>
                  </a:lnTo>
                  <a:lnTo>
                    <a:pt x="572" y="76"/>
                  </a:lnTo>
                  <a:lnTo>
                    <a:pt x="595" y="102"/>
                  </a:lnTo>
                  <a:lnTo>
                    <a:pt x="614" y="131"/>
                  </a:lnTo>
                  <a:lnTo>
                    <a:pt x="632" y="163"/>
                  </a:lnTo>
                  <a:lnTo>
                    <a:pt x="647" y="198"/>
                  </a:lnTo>
                  <a:lnTo>
                    <a:pt x="659" y="235"/>
                  </a:lnTo>
                  <a:lnTo>
                    <a:pt x="667" y="274"/>
                  </a:lnTo>
                  <a:lnTo>
                    <a:pt x="674" y="314"/>
                  </a:lnTo>
                  <a:lnTo>
                    <a:pt x="677" y="356"/>
                  </a:lnTo>
                  <a:lnTo>
                    <a:pt x="677" y="399"/>
                  </a:lnTo>
                  <a:lnTo>
                    <a:pt x="673" y="443"/>
                  </a:lnTo>
                  <a:lnTo>
                    <a:pt x="665" y="488"/>
                  </a:lnTo>
                  <a:lnTo>
                    <a:pt x="655" y="533"/>
                  </a:lnTo>
                  <a:close/>
                </a:path>
              </a:pathLst>
            </a:custGeom>
            <a:solidFill>
              <a:srgbClr val="FFEAA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-487" y="1080"/>
              <a:ext cx="332" cy="440"/>
            </a:xfrm>
            <a:custGeom>
              <a:avLst/>
              <a:gdLst/>
              <a:ahLst/>
              <a:cxnLst>
                <a:cxn ang="0">
                  <a:pos x="629" y="569"/>
                </a:cxn>
                <a:cxn ang="0">
                  <a:pos x="593" y="650"/>
                </a:cxn>
                <a:cxn ang="0">
                  <a:pos x="548" y="721"/>
                </a:cxn>
                <a:cxn ang="0">
                  <a:pos x="497" y="781"/>
                </a:cxn>
                <a:cxn ang="0">
                  <a:pos x="438" y="827"/>
                </a:cxn>
                <a:cxn ang="0">
                  <a:pos x="376" y="861"/>
                </a:cxn>
                <a:cxn ang="0">
                  <a:pos x="311" y="878"/>
                </a:cxn>
                <a:cxn ang="0">
                  <a:pos x="245" y="879"/>
                </a:cxn>
                <a:cxn ang="0">
                  <a:pos x="182" y="861"/>
                </a:cxn>
                <a:cxn ang="0">
                  <a:pos x="127" y="827"/>
                </a:cxn>
                <a:cxn ang="0">
                  <a:pos x="80" y="780"/>
                </a:cxn>
                <a:cxn ang="0">
                  <a:pos x="44" y="720"/>
                </a:cxn>
                <a:cxn ang="0">
                  <a:pos x="17" y="650"/>
                </a:cxn>
                <a:cxn ang="0">
                  <a:pos x="2" y="572"/>
                </a:cxn>
                <a:cxn ang="0">
                  <a:pos x="0" y="487"/>
                </a:cxn>
                <a:cxn ang="0">
                  <a:pos x="12" y="400"/>
                </a:cxn>
                <a:cxn ang="0">
                  <a:pos x="36" y="311"/>
                </a:cxn>
                <a:cxn ang="0">
                  <a:pos x="70" y="231"/>
                </a:cxn>
                <a:cxn ang="0">
                  <a:pos x="114" y="159"/>
                </a:cxn>
                <a:cxn ang="0">
                  <a:pos x="167" y="99"/>
                </a:cxn>
                <a:cxn ang="0">
                  <a:pos x="225" y="53"/>
                </a:cxn>
                <a:cxn ang="0">
                  <a:pos x="287" y="20"/>
                </a:cxn>
                <a:cxn ang="0">
                  <a:pos x="351" y="3"/>
                </a:cxn>
                <a:cxn ang="0">
                  <a:pos x="417" y="1"/>
                </a:cxn>
                <a:cxn ang="0">
                  <a:pos x="480" y="20"/>
                </a:cxn>
                <a:cxn ang="0">
                  <a:pos x="537" y="53"/>
                </a:cxn>
                <a:cxn ang="0">
                  <a:pos x="584" y="102"/>
                </a:cxn>
                <a:cxn ang="0">
                  <a:pos x="621" y="161"/>
                </a:cxn>
                <a:cxn ang="0">
                  <a:pos x="648" y="232"/>
                </a:cxn>
                <a:cxn ang="0">
                  <a:pos x="663" y="309"/>
                </a:cxn>
                <a:cxn ang="0">
                  <a:pos x="665" y="393"/>
                </a:cxn>
                <a:cxn ang="0">
                  <a:pos x="653" y="481"/>
                </a:cxn>
              </a:cxnLst>
              <a:rect l="0" t="0" r="r" b="b"/>
              <a:pathLst>
                <a:path w="665" h="880">
                  <a:moveTo>
                    <a:pt x="643" y="525"/>
                  </a:moveTo>
                  <a:lnTo>
                    <a:pt x="629" y="569"/>
                  </a:lnTo>
                  <a:lnTo>
                    <a:pt x="613" y="611"/>
                  </a:lnTo>
                  <a:lnTo>
                    <a:pt x="593" y="650"/>
                  </a:lnTo>
                  <a:lnTo>
                    <a:pt x="573" y="687"/>
                  </a:lnTo>
                  <a:lnTo>
                    <a:pt x="548" y="721"/>
                  </a:lnTo>
                  <a:lnTo>
                    <a:pt x="523" y="752"/>
                  </a:lnTo>
                  <a:lnTo>
                    <a:pt x="497" y="781"/>
                  </a:lnTo>
                  <a:lnTo>
                    <a:pt x="468" y="805"/>
                  </a:lnTo>
                  <a:lnTo>
                    <a:pt x="438" y="827"/>
                  </a:lnTo>
                  <a:lnTo>
                    <a:pt x="407" y="846"/>
                  </a:lnTo>
                  <a:lnTo>
                    <a:pt x="376" y="861"/>
                  </a:lnTo>
                  <a:lnTo>
                    <a:pt x="343" y="871"/>
                  </a:lnTo>
                  <a:lnTo>
                    <a:pt x="311" y="878"/>
                  </a:lnTo>
                  <a:lnTo>
                    <a:pt x="278" y="880"/>
                  </a:lnTo>
                  <a:lnTo>
                    <a:pt x="245" y="879"/>
                  </a:lnTo>
                  <a:lnTo>
                    <a:pt x="213" y="872"/>
                  </a:lnTo>
                  <a:lnTo>
                    <a:pt x="182" y="861"/>
                  </a:lnTo>
                  <a:lnTo>
                    <a:pt x="153" y="846"/>
                  </a:lnTo>
                  <a:lnTo>
                    <a:pt x="127" y="827"/>
                  </a:lnTo>
                  <a:lnTo>
                    <a:pt x="103" y="805"/>
                  </a:lnTo>
                  <a:lnTo>
                    <a:pt x="80" y="780"/>
                  </a:lnTo>
                  <a:lnTo>
                    <a:pt x="60" y="751"/>
                  </a:lnTo>
                  <a:lnTo>
                    <a:pt x="44" y="720"/>
                  </a:lnTo>
                  <a:lnTo>
                    <a:pt x="29" y="686"/>
                  </a:lnTo>
                  <a:lnTo>
                    <a:pt x="17" y="650"/>
                  </a:lnTo>
                  <a:lnTo>
                    <a:pt x="8" y="612"/>
                  </a:lnTo>
                  <a:lnTo>
                    <a:pt x="2" y="572"/>
                  </a:lnTo>
                  <a:lnTo>
                    <a:pt x="0" y="530"/>
                  </a:lnTo>
                  <a:lnTo>
                    <a:pt x="0" y="487"/>
                  </a:lnTo>
                  <a:lnTo>
                    <a:pt x="5" y="444"/>
                  </a:lnTo>
                  <a:lnTo>
                    <a:pt x="12" y="400"/>
                  </a:lnTo>
                  <a:lnTo>
                    <a:pt x="22" y="355"/>
                  </a:lnTo>
                  <a:lnTo>
                    <a:pt x="36" y="311"/>
                  </a:lnTo>
                  <a:lnTo>
                    <a:pt x="52" y="270"/>
                  </a:lnTo>
                  <a:lnTo>
                    <a:pt x="70" y="231"/>
                  </a:lnTo>
                  <a:lnTo>
                    <a:pt x="91" y="194"/>
                  </a:lnTo>
                  <a:lnTo>
                    <a:pt x="114" y="159"/>
                  </a:lnTo>
                  <a:lnTo>
                    <a:pt x="139" y="128"/>
                  </a:lnTo>
                  <a:lnTo>
                    <a:pt x="167" y="99"/>
                  </a:lnTo>
                  <a:lnTo>
                    <a:pt x="195" y="74"/>
                  </a:lnTo>
                  <a:lnTo>
                    <a:pt x="225" y="53"/>
                  </a:lnTo>
                  <a:lnTo>
                    <a:pt x="256" y="35"/>
                  </a:lnTo>
                  <a:lnTo>
                    <a:pt x="287" y="20"/>
                  </a:lnTo>
                  <a:lnTo>
                    <a:pt x="319" y="9"/>
                  </a:lnTo>
                  <a:lnTo>
                    <a:pt x="351" y="3"/>
                  </a:lnTo>
                  <a:lnTo>
                    <a:pt x="385" y="0"/>
                  </a:lnTo>
                  <a:lnTo>
                    <a:pt x="417" y="1"/>
                  </a:lnTo>
                  <a:lnTo>
                    <a:pt x="449" y="8"/>
                  </a:lnTo>
                  <a:lnTo>
                    <a:pt x="480" y="20"/>
                  </a:lnTo>
                  <a:lnTo>
                    <a:pt x="510" y="35"/>
                  </a:lnTo>
                  <a:lnTo>
                    <a:pt x="537" y="53"/>
                  </a:lnTo>
                  <a:lnTo>
                    <a:pt x="562" y="75"/>
                  </a:lnTo>
                  <a:lnTo>
                    <a:pt x="584" y="102"/>
                  </a:lnTo>
                  <a:lnTo>
                    <a:pt x="604" y="130"/>
                  </a:lnTo>
                  <a:lnTo>
                    <a:pt x="621" y="161"/>
                  </a:lnTo>
                  <a:lnTo>
                    <a:pt x="636" y="195"/>
                  </a:lnTo>
                  <a:lnTo>
                    <a:pt x="648" y="232"/>
                  </a:lnTo>
                  <a:lnTo>
                    <a:pt x="656" y="270"/>
                  </a:lnTo>
                  <a:lnTo>
                    <a:pt x="663" y="309"/>
                  </a:lnTo>
                  <a:lnTo>
                    <a:pt x="665" y="350"/>
                  </a:lnTo>
                  <a:lnTo>
                    <a:pt x="665" y="393"/>
                  </a:lnTo>
                  <a:lnTo>
                    <a:pt x="660" y="437"/>
                  </a:lnTo>
                  <a:lnTo>
                    <a:pt x="653" y="481"/>
                  </a:lnTo>
                  <a:lnTo>
                    <a:pt x="643" y="525"/>
                  </a:lnTo>
                  <a:close/>
                </a:path>
              </a:pathLst>
            </a:custGeom>
            <a:solidFill>
              <a:srgbClr val="FFE89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-484" y="1082"/>
              <a:ext cx="326" cy="434"/>
            </a:xfrm>
            <a:custGeom>
              <a:avLst/>
              <a:gdLst/>
              <a:ahLst/>
              <a:cxnLst>
                <a:cxn ang="0">
                  <a:pos x="617" y="560"/>
                </a:cxn>
                <a:cxn ang="0">
                  <a:pos x="583" y="640"/>
                </a:cxn>
                <a:cxn ang="0">
                  <a:pos x="539" y="709"/>
                </a:cxn>
                <a:cxn ang="0">
                  <a:pos x="487" y="768"/>
                </a:cxn>
                <a:cxn ang="0">
                  <a:pos x="430" y="815"/>
                </a:cxn>
                <a:cxn ang="0">
                  <a:pos x="368" y="848"/>
                </a:cxn>
                <a:cxn ang="0">
                  <a:pos x="305" y="865"/>
                </a:cxn>
                <a:cxn ang="0">
                  <a:pos x="241" y="865"/>
                </a:cxn>
                <a:cxn ang="0">
                  <a:pos x="178" y="849"/>
                </a:cxn>
                <a:cxn ang="0">
                  <a:pos x="123" y="815"/>
                </a:cxn>
                <a:cxn ang="0">
                  <a:pos x="78" y="768"/>
                </a:cxn>
                <a:cxn ang="0">
                  <a:pos x="42" y="709"/>
                </a:cxn>
                <a:cxn ang="0">
                  <a:pos x="17" y="640"/>
                </a:cxn>
                <a:cxn ang="0">
                  <a:pos x="3" y="563"/>
                </a:cxn>
                <a:cxn ang="0">
                  <a:pos x="1" y="480"/>
                </a:cxn>
                <a:cxn ang="0">
                  <a:pos x="11" y="394"/>
                </a:cxn>
                <a:cxn ang="0">
                  <a:pos x="34" y="307"/>
                </a:cxn>
                <a:cxn ang="0">
                  <a:pos x="69" y="227"/>
                </a:cxn>
                <a:cxn ang="0">
                  <a:pos x="113" y="158"/>
                </a:cxn>
                <a:cxn ang="0">
                  <a:pos x="163" y="99"/>
                </a:cxn>
                <a:cxn ang="0">
                  <a:pos x="221" y="52"/>
                </a:cxn>
                <a:cxn ang="0">
                  <a:pos x="282" y="19"/>
                </a:cxn>
                <a:cxn ang="0">
                  <a:pos x="345" y="2"/>
                </a:cxn>
                <a:cxn ang="0">
                  <a:pos x="410" y="2"/>
                </a:cxn>
                <a:cxn ang="0">
                  <a:pos x="473" y="18"/>
                </a:cxn>
                <a:cxn ang="0">
                  <a:pos x="527" y="52"/>
                </a:cxn>
                <a:cxn ang="0">
                  <a:pos x="574" y="99"/>
                </a:cxn>
                <a:cxn ang="0">
                  <a:pos x="609" y="158"/>
                </a:cxn>
                <a:cxn ang="0">
                  <a:pos x="635" y="227"/>
                </a:cxn>
                <a:cxn ang="0">
                  <a:pos x="650" y="304"/>
                </a:cxn>
                <a:cxn ang="0">
                  <a:pos x="652" y="387"/>
                </a:cxn>
                <a:cxn ang="0">
                  <a:pos x="642" y="473"/>
                </a:cxn>
              </a:cxnLst>
              <a:rect l="0" t="0" r="r" b="b"/>
              <a:pathLst>
                <a:path w="652" h="867">
                  <a:moveTo>
                    <a:pt x="631" y="517"/>
                  </a:moveTo>
                  <a:lnTo>
                    <a:pt x="617" y="560"/>
                  </a:lnTo>
                  <a:lnTo>
                    <a:pt x="601" y="601"/>
                  </a:lnTo>
                  <a:lnTo>
                    <a:pt x="583" y="640"/>
                  </a:lnTo>
                  <a:lnTo>
                    <a:pt x="562" y="676"/>
                  </a:lnTo>
                  <a:lnTo>
                    <a:pt x="539" y="709"/>
                  </a:lnTo>
                  <a:lnTo>
                    <a:pt x="514" y="740"/>
                  </a:lnTo>
                  <a:lnTo>
                    <a:pt x="487" y="768"/>
                  </a:lnTo>
                  <a:lnTo>
                    <a:pt x="460" y="793"/>
                  </a:lnTo>
                  <a:lnTo>
                    <a:pt x="430" y="815"/>
                  </a:lnTo>
                  <a:lnTo>
                    <a:pt x="400" y="833"/>
                  </a:lnTo>
                  <a:lnTo>
                    <a:pt x="368" y="848"/>
                  </a:lnTo>
                  <a:lnTo>
                    <a:pt x="336" y="858"/>
                  </a:lnTo>
                  <a:lnTo>
                    <a:pt x="305" y="865"/>
                  </a:lnTo>
                  <a:lnTo>
                    <a:pt x="273" y="867"/>
                  </a:lnTo>
                  <a:lnTo>
                    <a:pt x="241" y="865"/>
                  </a:lnTo>
                  <a:lnTo>
                    <a:pt x="208" y="859"/>
                  </a:lnTo>
                  <a:lnTo>
                    <a:pt x="178" y="849"/>
                  </a:lnTo>
                  <a:lnTo>
                    <a:pt x="150" y="834"/>
                  </a:lnTo>
                  <a:lnTo>
                    <a:pt x="123" y="815"/>
                  </a:lnTo>
                  <a:lnTo>
                    <a:pt x="100" y="793"/>
                  </a:lnTo>
                  <a:lnTo>
                    <a:pt x="78" y="768"/>
                  </a:lnTo>
                  <a:lnTo>
                    <a:pt x="59" y="739"/>
                  </a:lnTo>
                  <a:lnTo>
                    <a:pt x="42" y="709"/>
                  </a:lnTo>
                  <a:lnTo>
                    <a:pt x="29" y="675"/>
                  </a:lnTo>
                  <a:lnTo>
                    <a:pt x="17" y="640"/>
                  </a:lnTo>
                  <a:lnTo>
                    <a:pt x="8" y="602"/>
                  </a:lnTo>
                  <a:lnTo>
                    <a:pt x="3" y="563"/>
                  </a:lnTo>
                  <a:lnTo>
                    <a:pt x="0" y="522"/>
                  </a:lnTo>
                  <a:lnTo>
                    <a:pt x="1" y="480"/>
                  </a:lnTo>
                  <a:lnTo>
                    <a:pt x="4" y="438"/>
                  </a:lnTo>
                  <a:lnTo>
                    <a:pt x="11" y="394"/>
                  </a:lnTo>
                  <a:lnTo>
                    <a:pt x="22" y="350"/>
                  </a:lnTo>
                  <a:lnTo>
                    <a:pt x="34" y="307"/>
                  </a:lnTo>
                  <a:lnTo>
                    <a:pt x="50" y="266"/>
                  </a:lnTo>
                  <a:lnTo>
                    <a:pt x="69" y="227"/>
                  </a:lnTo>
                  <a:lnTo>
                    <a:pt x="90" y="191"/>
                  </a:lnTo>
                  <a:lnTo>
                    <a:pt x="113" y="158"/>
                  </a:lnTo>
                  <a:lnTo>
                    <a:pt x="137" y="127"/>
                  </a:lnTo>
                  <a:lnTo>
                    <a:pt x="163" y="99"/>
                  </a:lnTo>
                  <a:lnTo>
                    <a:pt x="192" y="74"/>
                  </a:lnTo>
                  <a:lnTo>
                    <a:pt x="221" y="52"/>
                  </a:lnTo>
                  <a:lnTo>
                    <a:pt x="251" y="34"/>
                  </a:lnTo>
                  <a:lnTo>
                    <a:pt x="282" y="19"/>
                  </a:lnTo>
                  <a:lnTo>
                    <a:pt x="314" y="9"/>
                  </a:lnTo>
                  <a:lnTo>
                    <a:pt x="345" y="2"/>
                  </a:lnTo>
                  <a:lnTo>
                    <a:pt x="378" y="0"/>
                  </a:lnTo>
                  <a:lnTo>
                    <a:pt x="410" y="2"/>
                  </a:lnTo>
                  <a:lnTo>
                    <a:pt x="442" y="8"/>
                  </a:lnTo>
                  <a:lnTo>
                    <a:pt x="473" y="18"/>
                  </a:lnTo>
                  <a:lnTo>
                    <a:pt x="501" y="33"/>
                  </a:lnTo>
                  <a:lnTo>
                    <a:pt x="527" y="52"/>
                  </a:lnTo>
                  <a:lnTo>
                    <a:pt x="552" y="74"/>
                  </a:lnTo>
                  <a:lnTo>
                    <a:pt x="574" y="99"/>
                  </a:lnTo>
                  <a:lnTo>
                    <a:pt x="593" y="128"/>
                  </a:lnTo>
                  <a:lnTo>
                    <a:pt x="609" y="158"/>
                  </a:lnTo>
                  <a:lnTo>
                    <a:pt x="623" y="191"/>
                  </a:lnTo>
                  <a:lnTo>
                    <a:pt x="635" y="227"/>
                  </a:lnTo>
                  <a:lnTo>
                    <a:pt x="644" y="265"/>
                  </a:lnTo>
                  <a:lnTo>
                    <a:pt x="650" y="304"/>
                  </a:lnTo>
                  <a:lnTo>
                    <a:pt x="652" y="344"/>
                  </a:lnTo>
                  <a:lnTo>
                    <a:pt x="652" y="387"/>
                  </a:lnTo>
                  <a:lnTo>
                    <a:pt x="648" y="429"/>
                  </a:lnTo>
                  <a:lnTo>
                    <a:pt x="642" y="473"/>
                  </a:lnTo>
                  <a:lnTo>
                    <a:pt x="631" y="517"/>
                  </a:lnTo>
                  <a:close/>
                </a:path>
              </a:pathLst>
            </a:custGeom>
            <a:solidFill>
              <a:srgbClr val="FFE58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-481" y="1084"/>
              <a:ext cx="320" cy="428"/>
            </a:xfrm>
            <a:custGeom>
              <a:avLst/>
              <a:gdLst/>
              <a:ahLst/>
              <a:cxnLst>
                <a:cxn ang="0">
                  <a:pos x="604" y="553"/>
                </a:cxn>
                <a:cxn ang="0">
                  <a:pos x="571" y="632"/>
                </a:cxn>
                <a:cxn ang="0">
                  <a:pos x="527" y="701"/>
                </a:cxn>
                <a:cxn ang="0">
                  <a:pos x="477" y="758"/>
                </a:cxn>
                <a:cxn ang="0">
                  <a:pos x="421" y="804"/>
                </a:cxn>
                <a:cxn ang="0">
                  <a:pos x="361" y="837"/>
                </a:cxn>
                <a:cxn ang="0">
                  <a:pos x="299" y="854"/>
                </a:cxn>
                <a:cxn ang="0">
                  <a:pos x="236" y="854"/>
                </a:cxn>
                <a:cxn ang="0">
                  <a:pos x="175" y="838"/>
                </a:cxn>
                <a:cxn ang="0">
                  <a:pos x="121" y="805"/>
                </a:cxn>
                <a:cxn ang="0">
                  <a:pos x="76" y="758"/>
                </a:cxn>
                <a:cxn ang="0">
                  <a:pos x="41" y="701"/>
                </a:cxn>
                <a:cxn ang="0">
                  <a:pos x="16" y="633"/>
                </a:cxn>
                <a:cxn ang="0">
                  <a:pos x="3" y="557"/>
                </a:cxn>
                <a:cxn ang="0">
                  <a:pos x="1" y="475"/>
                </a:cxn>
                <a:cxn ang="0">
                  <a:pos x="11" y="391"/>
                </a:cxn>
                <a:cxn ang="0">
                  <a:pos x="34" y="304"/>
                </a:cxn>
                <a:cxn ang="0">
                  <a:pos x="69" y="226"/>
                </a:cxn>
                <a:cxn ang="0">
                  <a:pos x="111" y="157"/>
                </a:cxn>
                <a:cxn ang="0">
                  <a:pos x="162" y="98"/>
                </a:cxn>
                <a:cxn ang="0">
                  <a:pos x="217" y="52"/>
                </a:cxn>
                <a:cxn ang="0">
                  <a:pos x="277" y="20"/>
                </a:cxn>
                <a:cxn ang="0">
                  <a:pos x="339" y="3"/>
                </a:cxn>
                <a:cxn ang="0">
                  <a:pos x="403" y="3"/>
                </a:cxn>
                <a:cxn ang="0">
                  <a:pos x="464" y="19"/>
                </a:cxn>
                <a:cxn ang="0">
                  <a:pos x="518" y="52"/>
                </a:cxn>
                <a:cxn ang="0">
                  <a:pos x="563" y="98"/>
                </a:cxn>
                <a:cxn ang="0">
                  <a:pos x="599" y="157"/>
                </a:cxn>
                <a:cxn ang="0">
                  <a:pos x="623" y="225"/>
                </a:cxn>
                <a:cxn ang="0">
                  <a:pos x="637" y="300"/>
                </a:cxn>
                <a:cxn ang="0">
                  <a:pos x="639" y="382"/>
                </a:cxn>
                <a:cxn ang="0">
                  <a:pos x="629" y="467"/>
                </a:cxn>
              </a:cxnLst>
              <a:rect l="0" t="0" r="r" b="b"/>
              <a:pathLst>
                <a:path w="639" h="856">
                  <a:moveTo>
                    <a:pt x="618" y="511"/>
                  </a:moveTo>
                  <a:lnTo>
                    <a:pt x="604" y="553"/>
                  </a:lnTo>
                  <a:lnTo>
                    <a:pt x="589" y="594"/>
                  </a:lnTo>
                  <a:lnTo>
                    <a:pt x="571" y="632"/>
                  </a:lnTo>
                  <a:lnTo>
                    <a:pt x="550" y="667"/>
                  </a:lnTo>
                  <a:lnTo>
                    <a:pt x="527" y="701"/>
                  </a:lnTo>
                  <a:lnTo>
                    <a:pt x="503" y="731"/>
                  </a:lnTo>
                  <a:lnTo>
                    <a:pt x="477" y="758"/>
                  </a:lnTo>
                  <a:lnTo>
                    <a:pt x="450" y="782"/>
                  </a:lnTo>
                  <a:lnTo>
                    <a:pt x="421" y="804"/>
                  </a:lnTo>
                  <a:lnTo>
                    <a:pt x="391" y="822"/>
                  </a:lnTo>
                  <a:lnTo>
                    <a:pt x="361" y="837"/>
                  </a:lnTo>
                  <a:lnTo>
                    <a:pt x="330" y="847"/>
                  </a:lnTo>
                  <a:lnTo>
                    <a:pt x="299" y="854"/>
                  </a:lnTo>
                  <a:lnTo>
                    <a:pt x="267" y="856"/>
                  </a:lnTo>
                  <a:lnTo>
                    <a:pt x="236" y="854"/>
                  </a:lnTo>
                  <a:lnTo>
                    <a:pt x="205" y="848"/>
                  </a:lnTo>
                  <a:lnTo>
                    <a:pt x="175" y="838"/>
                  </a:lnTo>
                  <a:lnTo>
                    <a:pt x="147" y="823"/>
                  </a:lnTo>
                  <a:lnTo>
                    <a:pt x="121" y="805"/>
                  </a:lnTo>
                  <a:lnTo>
                    <a:pt x="97" y="784"/>
                  </a:lnTo>
                  <a:lnTo>
                    <a:pt x="76" y="758"/>
                  </a:lnTo>
                  <a:lnTo>
                    <a:pt x="57" y="731"/>
                  </a:lnTo>
                  <a:lnTo>
                    <a:pt x="41" y="701"/>
                  </a:lnTo>
                  <a:lnTo>
                    <a:pt x="27" y="667"/>
                  </a:lnTo>
                  <a:lnTo>
                    <a:pt x="16" y="633"/>
                  </a:lnTo>
                  <a:lnTo>
                    <a:pt x="8" y="596"/>
                  </a:lnTo>
                  <a:lnTo>
                    <a:pt x="3" y="557"/>
                  </a:lnTo>
                  <a:lnTo>
                    <a:pt x="0" y="516"/>
                  </a:lnTo>
                  <a:lnTo>
                    <a:pt x="1" y="475"/>
                  </a:lnTo>
                  <a:lnTo>
                    <a:pt x="4" y="433"/>
                  </a:lnTo>
                  <a:lnTo>
                    <a:pt x="11" y="391"/>
                  </a:lnTo>
                  <a:lnTo>
                    <a:pt x="21" y="347"/>
                  </a:lnTo>
                  <a:lnTo>
                    <a:pt x="34" y="304"/>
                  </a:lnTo>
                  <a:lnTo>
                    <a:pt x="50" y="264"/>
                  </a:lnTo>
                  <a:lnTo>
                    <a:pt x="69" y="226"/>
                  </a:lnTo>
                  <a:lnTo>
                    <a:pt x="89" y="190"/>
                  </a:lnTo>
                  <a:lnTo>
                    <a:pt x="111" y="157"/>
                  </a:lnTo>
                  <a:lnTo>
                    <a:pt x="135" y="126"/>
                  </a:lnTo>
                  <a:lnTo>
                    <a:pt x="162" y="98"/>
                  </a:lnTo>
                  <a:lnTo>
                    <a:pt x="190" y="74"/>
                  </a:lnTo>
                  <a:lnTo>
                    <a:pt x="217" y="52"/>
                  </a:lnTo>
                  <a:lnTo>
                    <a:pt x="247" y="35"/>
                  </a:lnTo>
                  <a:lnTo>
                    <a:pt x="277" y="20"/>
                  </a:lnTo>
                  <a:lnTo>
                    <a:pt x="308" y="10"/>
                  </a:lnTo>
                  <a:lnTo>
                    <a:pt x="339" y="3"/>
                  </a:lnTo>
                  <a:lnTo>
                    <a:pt x="372" y="0"/>
                  </a:lnTo>
                  <a:lnTo>
                    <a:pt x="403" y="3"/>
                  </a:lnTo>
                  <a:lnTo>
                    <a:pt x="434" y="8"/>
                  </a:lnTo>
                  <a:lnTo>
                    <a:pt x="464" y="19"/>
                  </a:lnTo>
                  <a:lnTo>
                    <a:pt x="492" y="34"/>
                  </a:lnTo>
                  <a:lnTo>
                    <a:pt x="518" y="52"/>
                  </a:lnTo>
                  <a:lnTo>
                    <a:pt x="541" y="74"/>
                  </a:lnTo>
                  <a:lnTo>
                    <a:pt x="563" y="98"/>
                  </a:lnTo>
                  <a:lnTo>
                    <a:pt x="581" y="126"/>
                  </a:lnTo>
                  <a:lnTo>
                    <a:pt x="599" y="157"/>
                  </a:lnTo>
                  <a:lnTo>
                    <a:pt x="613" y="189"/>
                  </a:lnTo>
                  <a:lnTo>
                    <a:pt x="623" y="225"/>
                  </a:lnTo>
                  <a:lnTo>
                    <a:pt x="632" y="262"/>
                  </a:lnTo>
                  <a:lnTo>
                    <a:pt x="637" y="300"/>
                  </a:lnTo>
                  <a:lnTo>
                    <a:pt x="639" y="340"/>
                  </a:lnTo>
                  <a:lnTo>
                    <a:pt x="639" y="382"/>
                  </a:lnTo>
                  <a:lnTo>
                    <a:pt x="636" y="424"/>
                  </a:lnTo>
                  <a:lnTo>
                    <a:pt x="629" y="467"/>
                  </a:lnTo>
                  <a:lnTo>
                    <a:pt x="618" y="511"/>
                  </a:lnTo>
                  <a:close/>
                </a:path>
              </a:pathLst>
            </a:custGeom>
            <a:solidFill>
              <a:srgbClr val="FFE27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-478" y="1086"/>
              <a:ext cx="314" cy="422"/>
            </a:xfrm>
            <a:custGeom>
              <a:avLst/>
              <a:gdLst/>
              <a:ahLst/>
              <a:cxnLst>
                <a:cxn ang="0">
                  <a:pos x="595" y="544"/>
                </a:cxn>
                <a:cxn ang="0">
                  <a:pos x="560" y="621"/>
                </a:cxn>
                <a:cxn ang="0">
                  <a:pos x="519" y="689"/>
                </a:cxn>
                <a:cxn ang="0">
                  <a:pos x="469" y="746"/>
                </a:cxn>
                <a:cxn ang="0">
                  <a:pos x="414" y="791"/>
                </a:cxn>
                <a:cxn ang="0">
                  <a:pos x="354" y="823"/>
                </a:cxn>
                <a:cxn ang="0">
                  <a:pos x="293" y="840"/>
                </a:cxn>
                <a:cxn ang="0">
                  <a:pos x="232" y="841"/>
                </a:cxn>
                <a:cxn ang="0">
                  <a:pos x="171" y="825"/>
                </a:cxn>
                <a:cxn ang="0">
                  <a:pos x="119" y="792"/>
                </a:cxn>
                <a:cxn ang="0">
                  <a:pos x="74" y="747"/>
                </a:cxn>
                <a:cxn ang="0">
                  <a:pos x="41" y="690"/>
                </a:cxn>
                <a:cxn ang="0">
                  <a:pos x="16" y="623"/>
                </a:cxn>
                <a:cxn ang="0">
                  <a:pos x="3" y="548"/>
                </a:cxn>
                <a:cxn ang="0">
                  <a:pos x="1" y="469"/>
                </a:cxn>
                <a:cxn ang="0">
                  <a:pos x="12" y="385"/>
                </a:cxn>
                <a:cxn ang="0">
                  <a:pos x="35" y="301"/>
                </a:cxn>
                <a:cxn ang="0">
                  <a:pos x="68" y="222"/>
                </a:cxn>
                <a:cxn ang="0">
                  <a:pos x="111" y="154"/>
                </a:cxn>
                <a:cxn ang="0">
                  <a:pos x="160" y="97"/>
                </a:cxn>
                <a:cxn ang="0">
                  <a:pos x="215" y="52"/>
                </a:cxn>
                <a:cxn ang="0">
                  <a:pos x="273" y="19"/>
                </a:cxn>
                <a:cxn ang="0">
                  <a:pos x="334" y="3"/>
                </a:cxn>
                <a:cxn ang="0">
                  <a:pos x="397" y="2"/>
                </a:cxn>
                <a:cxn ang="0">
                  <a:pos x="457" y="18"/>
                </a:cxn>
                <a:cxn ang="0">
                  <a:pos x="508" y="51"/>
                </a:cxn>
                <a:cxn ang="0">
                  <a:pos x="553" y="97"/>
                </a:cxn>
                <a:cxn ang="0">
                  <a:pos x="588" y="153"/>
                </a:cxn>
                <a:cxn ang="0">
                  <a:pos x="612" y="220"/>
                </a:cxn>
                <a:cxn ang="0">
                  <a:pos x="626" y="295"/>
                </a:cxn>
                <a:cxn ang="0">
                  <a:pos x="628" y="375"/>
                </a:cxn>
                <a:cxn ang="0">
                  <a:pos x="618" y="459"/>
                </a:cxn>
              </a:cxnLst>
              <a:rect l="0" t="0" r="r" b="b"/>
              <a:pathLst>
                <a:path w="628" h="843">
                  <a:moveTo>
                    <a:pt x="608" y="502"/>
                  </a:moveTo>
                  <a:lnTo>
                    <a:pt x="595" y="544"/>
                  </a:lnTo>
                  <a:lnTo>
                    <a:pt x="579" y="584"/>
                  </a:lnTo>
                  <a:lnTo>
                    <a:pt x="560" y="621"/>
                  </a:lnTo>
                  <a:lnTo>
                    <a:pt x="541" y="656"/>
                  </a:lnTo>
                  <a:lnTo>
                    <a:pt x="519" y="689"/>
                  </a:lnTo>
                  <a:lnTo>
                    <a:pt x="495" y="719"/>
                  </a:lnTo>
                  <a:lnTo>
                    <a:pt x="469" y="746"/>
                  </a:lnTo>
                  <a:lnTo>
                    <a:pt x="442" y="770"/>
                  </a:lnTo>
                  <a:lnTo>
                    <a:pt x="414" y="791"/>
                  </a:lnTo>
                  <a:lnTo>
                    <a:pt x="384" y="809"/>
                  </a:lnTo>
                  <a:lnTo>
                    <a:pt x="354" y="823"/>
                  </a:lnTo>
                  <a:lnTo>
                    <a:pt x="324" y="834"/>
                  </a:lnTo>
                  <a:lnTo>
                    <a:pt x="293" y="840"/>
                  </a:lnTo>
                  <a:lnTo>
                    <a:pt x="262" y="843"/>
                  </a:lnTo>
                  <a:lnTo>
                    <a:pt x="232" y="841"/>
                  </a:lnTo>
                  <a:lnTo>
                    <a:pt x="201" y="835"/>
                  </a:lnTo>
                  <a:lnTo>
                    <a:pt x="171" y="825"/>
                  </a:lnTo>
                  <a:lnTo>
                    <a:pt x="144" y="811"/>
                  </a:lnTo>
                  <a:lnTo>
                    <a:pt x="119" y="792"/>
                  </a:lnTo>
                  <a:lnTo>
                    <a:pt x="96" y="772"/>
                  </a:lnTo>
                  <a:lnTo>
                    <a:pt x="74" y="747"/>
                  </a:lnTo>
                  <a:lnTo>
                    <a:pt x="56" y="720"/>
                  </a:lnTo>
                  <a:lnTo>
                    <a:pt x="41" y="690"/>
                  </a:lnTo>
                  <a:lnTo>
                    <a:pt x="27" y="658"/>
                  </a:lnTo>
                  <a:lnTo>
                    <a:pt x="16" y="623"/>
                  </a:lnTo>
                  <a:lnTo>
                    <a:pt x="8" y="586"/>
                  </a:lnTo>
                  <a:lnTo>
                    <a:pt x="3" y="548"/>
                  </a:lnTo>
                  <a:lnTo>
                    <a:pt x="0" y="509"/>
                  </a:lnTo>
                  <a:lnTo>
                    <a:pt x="1" y="469"/>
                  </a:lnTo>
                  <a:lnTo>
                    <a:pt x="5" y="427"/>
                  </a:lnTo>
                  <a:lnTo>
                    <a:pt x="12" y="385"/>
                  </a:lnTo>
                  <a:lnTo>
                    <a:pt x="22" y="342"/>
                  </a:lnTo>
                  <a:lnTo>
                    <a:pt x="35" y="301"/>
                  </a:lnTo>
                  <a:lnTo>
                    <a:pt x="51" y="260"/>
                  </a:lnTo>
                  <a:lnTo>
                    <a:pt x="68" y="222"/>
                  </a:lnTo>
                  <a:lnTo>
                    <a:pt x="89" y="187"/>
                  </a:lnTo>
                  <a:lnTo>
                    <a:pt x="111" y="154"/>
                  </a:lnTo>
                  <a:lnTo>
                    <a:pt x="134" y="124"/>
                  </a:lnTo>
                  <a:lnTo>
                    <a:pt x="160" y="97"/>
                  </a:lnTo>
                  <a:lnTo>
                    <a:pt x="187" y="72"/>
                  </a:lnTo>
                  <a:lnTo>
                    <a:pt x="215" y="52"/>
                  </a:lnTo>
                  <a:lnTo>
                    <a:pt x="243" y="34"/>
                  </a:lnTo>
                  <a:lnTo>
                    <a:pt x="273" y="19"/>
                  </a:lnTo>
                  <a:lnTo>
                    <a:pt x="304" y="9"/>
                  </a:lnTo>
                  <a:lnTo>
                    <a:pt x="334" y="3"/>
                  </a:lnTo>
                  <a:lnTo>
                    <a:pt x="366" y="0"/>
                  </a:lnTo>
                  <a:lnTo>
                    <a:pt x="397" y="2"/>
                  </a:lnTo>
                  <a:lnTo>
                    <a:pt x="427" y="8"/>
                  </a:lnTo>
                  <a:lnTo>
                    <a:pt x="457" y="18"/>
                  </a:lnTo>
                  <a:lnTo>
                    <a:pt x="483" y="32"/>
                  </a:lnTo>
                  <a:lnTo>
                    <a:pt x="508" y="51"/>
                  </a:lnTo>
                  <a:lnTo>
                    <a:pt x="533" y="71"/>
                  </a:lnTo>
                  <a:lnTo>
                    <a:pt x="553" y="97"/>
                  </a:lnTo>
                  <a:lnTo>
                    <a:pt x="572" y="123"/>
                  </a:lnTo>
                  <a:lnTo>
                    <a:pt x="588" y="153"/>
                  </a:lnTo>
                  <a:lnTo>
                    <a:pt x="602" y="185"/>
                  </a:lnTo>
                  <a:lnTo>
                    <a:pt x="612" y="220"/>
                  </a:lnTo>
                  <a:lnTo>
                    <a:pt x="620" y="257"/>
                  </a:lnTo>
                  <a:lnTo>
                    <a:pt x="626" y="295"/>
                  </a:lnTo>
                  <a:lnTo>
                    <a:pt x="628" y="334"/>
                  </a:lnTo>
                  <a:lnTo>
                    <a:pt x="628" y="375"/>
                  </a:lnTo>
                  <a:lnTo>
                    <a:pt x="625" y="417"/>
                  </a:lnTo>
                  <a:lnTo>
                    <a:pt x="618" y="459"/>
                  </a:lnTo>
                  <a:lnTo>
                    <a:pt x="608" y="502"/>
                  </a:lnTo>
                  <a:close/>
                </a:path>
              </a:pathLst>
            </a:custGeom>
            <a:solidFill>
              <a:srgbClr val="FFE0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-475" y="1088"/>
              <a:ext cx="308" cy="415"/>
            </a:xfrm>
            <a:custGeom>
              <a:avLst/>
              <a:gdLst/>
              <a:ahLst/>
              <a:cxnLst>
                <a:cxn ang="0">
                  <a:pos x="583" y="534"/>
                </a:cxn>
                <a:cxn ang="0">
                  <a:pos x="550" y="610"/>
                </a:cxn>
                <a:cxn ang="0">
                  <a:pos x="507" y="678"/>
                </a:cxn>
                <a:cxn ang="0">
                  <a:pos x="459" y="734"/>
                </a:cxn>
                <a:cxn ang="0">
                  <a:pos x="404" y="778"/>
                </a:cxn>
                <a:cxn ang="0">
                  <a:pos x="347" y="810"/>
                </a:cxn>
                <a:cxn ang="0">
                  <a:pos x="287" y="827"/>
                </a:cxn>
                <a:cxn ang="0">
                  <a:pos x="226" y="828"/>
                </a:cxn>
                <a:cxn ang="0">
                  <a:pos x="167" y="812"/>
                </a:cxn>
                <a:cxn ang="0">
                  <a:pos x="116" y="780"/>
                </a:cxn>
                <a:cxn ang="0">
                  <a:pos x="73" y="736"/>
                </a:cxn>
                <a:cxn ang="0">
                  <a:pos x="39" y="679"/>
                </a:cxn>
                <a:cxn ang="0">
                  <a:pos x="16" y="612"/>
                </a:cxn>
                <a:cxn ang="0">
                  <a:pos x="2" y="540"/>
                </a:cxn>
                <a:cxn ang="0">
                  <a:pos x="1" y="460"/>
                </a:cxn>
                <a:cxn ang="0">
                  <a:pos x="10" y="377"/>
                </a:cxn>
                <a:cxn ang="0">
                  <a:pos x="33" y="294"/>
                </a:cxn>
                <a:cxn ang="0">
                  <a:pos x="67" y="218"/>
                </a:cxn>
                <a:cxn ang="0">
                  <a:pos x="108" y="152"/>
                </a:cxn>
                <a:cxn ang="0">
                  <a:pos x="157" y="95"/>
                </a:cxn>
                <a:cxn ang="0">
                  <a:pos x="211" y="50"/>
                </a:cxn>
                <a:cxn ang="0">
                  <a:pos x="269" y="19"/>
                </a:cxn>
                <a:cxn ang="0">
                  <a:pos x="328" y="2"/>
                </a:cxn>
                <a:cxn ang="0">
                  <a:pos x="390" y="2"/>
                </a:cxn>
                <a:cxn ang="0">
                  <a:pos x="448" y="18"/>
                </a:cxn>
                <a:cxn ang="0">
                  <a:pos x="500" y="49"/>
                </a:cxn>
                <a:cxn ang="0">
                  <a:pos x="543" y="94"/>
                </a:cxn>
                <a:cxn ang="0">
                  <a:pos x="576" y="150"/>
                </a:cxn>
                <a:cxn ang="0">
                  <a:pos x="600" y="216"/>
                </a:cxn>
                <a:cxn ang="0">
                  <a:pos x="614" y="290"/>
                </a:cxn>
                <a:cxn ang="0">
                  <a:pos x="615" y="368"/>
                </a:cxn>
                <a:cxn ang="0">
                  <a:pos x="606" y="451"/>
                </a:cxn>
              </a:cxnLst>
              <a:rect l="0" t="0" r="r" b="b"/>
              <a:pathLst>
                <a:path w="616" h="829">
                  <a:moveTo>
                    <a:pt x="596" y="493"/>
                  </a:moveTo>
                  <a:lnTo>
                    <a:pt x="583" y="534"/>
                  </a:lnTo>
                  <a:lnTo>
                    <a:pt x="567" y="573"/>
                  </a:lnTo>
                  <a:lnTo>
                    <a:pt x="550" y="610"/>
                  </a:lnTo>
                  <a:lnTo>
                    <a:pt x="529" y="646"/>
                  </a:lnTo>
                  <a:lnTo>
                    <a:pt x="507" y="678"/>
                  </a:lnTo>
                  <a:lnTo>
                    <a:pt x="484" y="707"/>
                  </a:lnTo>
                  <a:lnTo>
                    <a:pt x="459" y="734"/>
                  </a:lnTo>
                  <a:lnTo>
                    <a:pt x="432" y="757"/>
                  </a:lnTo>
                  <a:lnTo>
                    <a:pt x="404" y="778"/>
                  </a:lnTo>
                  <a:lnTo>
                    <a:pt x="376" y="795"/>
                  </a:lnTo>
                  <a:lnTo>
                    <a:pt x="347" y="810"/>
                  </a:lnTo>
                  <a:lnTo>
                    <a:pt x="317" y="820"/>
                  </a:lnTo>
                  <a:lnTo>
                    <a:pt x="287" y="827"/>
                  </a:lnTo>
                  <a:lnTo>
                    <a:pt x="256" y="829"/>
                  </a:lnTo>
                  <a:lnTo>
                    <a:pt x="226" y="828"/>
                  </a:lnTo>
                  <a:lnTo>
                    <a:pt x="196" y="822"/>
                  </a:lnTo>
                  <a:lnTo>
                    <a:pt x="167" y="812"/>
                  </a:lnTo>
                  <a:lnTo>
                    <a:pt x="141" y="798"/>
                  </a:lnTo>
                  <a:lnTo>
                    <a:pt x="116" y="780"/>
                  </a:lnTo>
                  <a:lnTo>
                    <a:pt x="93" y="759"/>
                  </a:lnTo>
                  <a:lnTo>
                    <a:pt x="73" y="736"/>
                  </a:lnTo>
                  <a:lnTo>
                    <a:pt x="55" y="708"/>
                  </a:lnTo>
                  <a:lnTo>
                    <a:pt x="39" y="679"/>
                  </a:lnTo>
                  <a:lnTo>
                    <a:pt x="27" y="647"/>
                  </a:lnTo>
                  <a:lnTo>
                    <a:pt x="16" y="612"/>
                  </a:lnTo>
                  <a:lnTo>
                    <a:pt x="8" y="577"/>
                  </a:lnTo>
                  <a:lnTo>
                    <a:pt x="2" y="540"/>
                  </a:lnTo>
                  <a:lnTo>
                    <a:pt x="0" y="501"/>
                  </a:lnTo>
                  <a:lnTo>
                    <a:pt x="1" y="460"/>
                  </a:lnTo>
                  <a:lnTo>
                    <a:pt x="5" y="420"/>
                  </a:lnTo>
                  <a:lnTo>
                    <a:pt x="10" y="377"/>
                  </a:lnTo>
                  <a:lnTo>
                    <a:pt x="21" y="336"/>
                  </a:lnTo>
                  <a:lnTo>
                    <a:pt x="33" y="294"/>
                  </a:lnTo>
                  <a:lnTo>
                    <a:pt x="48" y="255"/>
                  </a:lnTo>
                  <a:lnTo>
                    <a:pt x="67" y="218"/>
                  </a:lnTo>
                  <a:lnTo>
                    <a:pt x="86" y="184"/>
                  </a:lnTo>
                  <a:lnTo>
                    <a:pt x="108" y="152"/>
                  </a:lnTo>
                  <a:lnTo>
                    <a:pt x="131" y="122"/>
                  </a:lnTo>
                  <a:lnTo>
                    <a:pt x="157" y="95"/>
                  </a:lnTo>
                  <a:lnTo>
                    <a:pt x="183" y="71"/>
                  </a:lnTo>
                  <a:lnTo>
                    <a:pt x="211" y="50"/>
                  </a:lnTo>
                  <a:lnTo>
                    <a:pt x="240" y="33"/>
                  </a:lnTo>
                  <a:lnTo>
                    <a:pt x="269" y="19"/>
                  </a:lnTo>
                  <a:lnTo>
                    <a:pt x="298" y="9"/>
                  </a:lnTo>
                  <a:lnTo>
                    <a:pt x="328" y="2"/>
                  </a:lnTo>
                  <a:lnTo>
                    <a:pt x="360" y="0"/>
                  </a:lnTo>
                  <a:lnTo>
                    <a:pt x="390" y="2"/>
                  </a:lnTo>
                  <a:lnTo>
                    <a:pt x="419" y="8"/>
                  </a:lnTo>
                  <a:lnTo>
                    <a:pt x="448" y="18"/>
                  </a:lnTo>
                  <a:lnTo>
                    <a:pt x="475" y="32"/>
                  </a:lnTo>
                  <a:lnTo>
                    <a:pt x="500" y="49"/>
                  </a:lnTo>
                  <a:lnTo>
                    <a:pt x="522" y="70"/>
                  </a:lnTo>
                  <a:lnTo>
                    <a:pt x="543" y="94"/>
                  </a:lnTo>
                  <a:lnTo>
                    <a:pt x="561" y="120"/>
                  </a:lnTo>
                  <a:lnTo>
                    <a:pt x="576" y="150"/>
                  </a:lnTo>
                  <a:lnTo>
                    <a:pt x="590" y="183"/>
                  </a:lnTo>
                  <a:lnTo>
                    <a:pt x="600" y="216"/>
                  </a:lnTo>
                  <a:lnTo>
                    <a:pt x="608" y="252"/>
                  </a:lnTo>
                  <a:lnTo>
                    <a:pt x="614" y="290"/>
                  </a:lnTo>
                  <a:lnTo>
                    <a:pt x="616" y="328"/>
                  </a:lnTo>
                  <a:lnTo>
                    <a:pt x="615" y="368"/>
                  </a:lnTo>
                  <a:lnTo>
                    <a:pt x="612" y="408"/>
                  </a:lnTo>
                  <a:lnTo>
                    <a:pt x="606" y="451"/>
                  </a:lnTo>
                  <a:lnTo>
                    <a:pt x="596" y="493"/>
                  </a:lnTo>
                  <a:close/>
                </a:path>
              </a:pathLst>
            </a:custGeom>
            <a:solidFill>
              <a:srgbClr val="FFDD6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-473" y="1091"/>
              <a:ext cx="302" cy="408"/>
            </a:xfrm>
            <a:custGeom>
              <a:avLst/>
              <a:gdLst/>
              <a:ahLst/>
              <a:cxnLst>
                <a:cxn ang="0">
                  <a:pos x="570" y="524"/>
                </a:cxn>
                <a:cxn ang="0">
                  <a:pos x="538" y="600"/>
                </a:cxn>
                <a:cxn ang="0">
                  <a:pos x="498" y="666"/>
                </a:cxn>
                <a:cxn ang="0">
                  <a:pos x="449" y="722"/>
                </a:cxn>
                <a:cxn ang="0">
                  <a:pos x="396" y="766"/>
                </a:cxn>
                <a:cxn ang="0">
                  <a:pos x="340" y="797"/>
                </a:cxn>
                <a:cxn ang="0">
                  <a:pos x="281" y="813"/>
                </a:cxn>
                <a:cxn ang="0">
                  <a:pos x="221" y="815"/>
                </a:cxn>
                <a:cxn ang="0">
                  <a:pos x="165" y="799"/>
                </a:cxn>
                <a:cxn ang="0">
                  <a:pos x="114" y="767"/>
                </a:cxn>
                <a:cxn ang="0">
                  <a:pos x="71" y="724"/>
                </a:cxn>
                <a:cxn ang="0">
                  <a:pos x="39" y="668"/>
                </a:cxn>
                <a:cxn ang="0">
                  <a:pos x="15" y="604"/>
                </a:cxn>
                <a:cxn ang="0">
                  <a:pos x="2" y="531"/>
                </a:cxn>
                <a:cxn ang="0">
                  <a:pos x="1" y="453"/>
                </a:cxn>
                <a:cxn ang="0">
                  <a:pos x="11" y="372"/>
                </a:cxn>
                <a:cxn ang="0">
                  <a:pos x="33" y="291"/>
                </a:cxn>
                <a:cxn ang="0">
                  <a:pos x="65" y="216"/>
                </a:cxn>
                <a:cxn ang="0">
                  <a:pos x="106" y="149"/>
                </a:cxn>
                <a:cxn ang="0">
                  <a:pos x="154" y="94"/>
                </a:cxn>
                <a:cxn ang="0">
                  <a:pos x="207" y="50"/>
                </a:cxn>
                <a:cxn ang="0">
                  <a:pos x="264" y="19"/>
                </a:cxn>
                <a:cxn ang="0">
                  <a:pos x="322" y="3"/>
                </a:cxn>
                <a:cxn ang="0">
                  <a:pos x="382" y="1"/>
                </a:cxn>
                <a:cxn ang="0">
                  <a:pos x="440" y="16"/>
                </a:cxn>
                <a:cxn ang="0">
                  <a:pos x="490" y="47"/>
                </a:cxn>
                <a:cxn ang="0">
                  <a:pos x="532" y="91"/>
                </a:cxn>
                <a:cxn ang="0">
                  <a:pos x="566" y="147"/>
                </a:cxn>
                <a:cxn ang="0">
                  <a:pos x="589" y="212"/>
                </a:cxn>
                <a:cxn ang="0">
                  <a:pos x="601" y="284"/>
                </a:cxn>
                <a:cxn ang="0">
                  <a:pos x="602" y="362"/>
                </a:cxn>
                <a:cxn ang="0">
                  <a:pos x="593" y="443"/>
                </a:cxn>
              </a:cxnLst>
              <a:rect l="0" t="0" r="r" b="b"/>
              <a:pathLst>
                <a:path w="604" h="816">
                  <a:moveTo>
                    <a:pt x="583" y="484"/>
                  </a:moveTo>
                  <a:lnTo>
                    <a:pt x="570" y="524"/>
                  </a:lnTo>
                  <a:lnTo>
                    <a:pt x="555" y="564"/>
                  </a:lnTo>
                  <a:lnTo>
                    <a:pt x="538" y="600"/>
                  </a:lnTo>
                  <a:lnTo>
                    <a:pt x="518" y="635"/>
                  </a:lnTo>
                  <a:lnTo>
                    <a:pt x="498" y="666"/>
                  </a:lnTo>
                  <a:lnTo>
                    <a:pt x="473" y="696"/>
                  </a:lnTo>
                  <a:lnTo>
                    <a:pt x="449" y="722"/>
                  </a:lnTo>
                  <a:lnTo>
                    <a:pt x="424" y="746"/>
                  </a:lnTo>
                  <a:lnTo>
                    <a:pt x="396" y="766"/>
                  </a:lnTo>
                  <a:lnTo>
                    <a:pt x="369" y="784"/>
                  </a:lnTo>
                  <a:lnTo>
                    <a:pt x="340" y="797"/>
                  </a:lnTo>
                  <a:lnTo>
                    <a:pt x="311" y="808"/>
                  </a:lnTo>
                  <a:lnTo>
                    <a:pt x="281" y="813"/>
                  </a:lnTo>
                  <a:lnTo>
                    <a:pt x="251" y="816"/>
                  </a:lnTo>
                  <a:lnTo>
                    <a:pt x="221" y="815"/>
                  </a:lnTo>
                  <a:lnTo>
                    <a:pt x="192" y="809"/>
                  </a:lnTo>
                  <a:lnTo>
                    <a:pt x="165" y="799"/>
                  </a:lnTo>
                  <a:lnTo>
                    <a:pt x="138" y="785"/>
                  </a:lnTo>
                  <a:lnTo>
                    <a:pt x="114" y="767"/>
                  </a:lnTo>
                  <a:lnTo>
                    <a:pt x="91" y="748"/>
                  </a:lnTo>
                  <a:lnTo>
                    <a:pt x="71" y="724"/>
                  </a:lnTo>
                  <a:lnTo>
                    <a:pt x="54" y="697"/>
                  </a:lnTo>
                  <a:lnTo>
                    <a:pt x="39" y="668"/>
                  </a:lnTo>
                  <a:lnTo>
                    <a:pt x="25" y="637"/>
                  </a:lnTo>
                  <a:lnTo>
                    <a:pt x="15" y="604"/>
                  </a:lnTo>
                  <a:lnTo>
                    <a:pt x="8" y="568"/>
                  </a:lnTo>
                  <a:lnTo>
                    <a:pt x="2" y="531"/>
                  </a:lnTo>
                  <a:lnTo>
                    <a:pt x="0" y="493"/>
                  </a:lnTo>
                  <a:lnTo>
                    <a:pt x="1" y="453"/>
                  </a:lnTo>
                  <a:lnTo>
                    <a:pt x="4" y="413"/>
                  </a:lnTo>
                  <a:lnTo>
                    <a:pt x="11" y="372"/>
                  </a:lnTo>
                  <a:lnTo>
                    <a:pt x="21" y="331"/>
                  </a:lnTo>
                  <a:lnTo>
                    <a:pt x="33" y="291"/>
                  </a:lnTo>
                  <a:lnTo>
                    <a:pt x="48" y="251"/>
                  </a:lnTo>
                  <a:lnTo>
                    <a:pt x="65" y="216"/>
                  </a:lnTo>
                  <a:lnTo>
                    <a:pt x="85" y="181"/>
                  </a:lnTo>
                  <a:lnTo>
                    <a:pt x="106" y="149"/>
                  </a:lnTo>
                  <a:lnTo>
                    <a:pt x="130" y="120"/>
                  </a:lnTo>
                  <a:lnTo>
                    <a:pt x="154" y="94"/>
                  </a:lnTo>
                  <a:lnTo>
                    <a:pt x="180" y="71"/>
                  </a:lnTo>
                  <a:lnTo>
                    <a:pt x="207" y="50"/>
                  </a:lnTo>
                  <a:lnTo>
                    <a:pt x="235" y="33"/>
                  </a:lnTo>
                  <a:lnTo>
                    <a:pt x="264" y="19"/>
                  </a:lnTo>
                  <a:lnTo>
                    <a:pt x="292" y="8"/>
                  </a:lnTo>
                  <a:lnTo>
                    <a:pt x="322" y="3"/>
                  </a:lnTo>
                  <a:lnTo>
                    <a:pt x="352" y="0"/>
                  </a:lnTo>
                  <a:lnTo>
                    <a:pt x="382" y="1"/>
                  </a:lnTo>
                  <a:lnTo>
                    <a:pt x="411" y="7"/>
                  </a:lnTo>
                  <a:lnTo>
                    <a:pt x="440" y="16"/>
                  </a:lnTo>
                  <a:lnTo>
                    <a:pt x="465" y="30"/>
                  </a:lnTo>
                  <a:lnTo>
                    <a:pt x="490" y="47"/>
                  </a:lnTo>
                  <a:lnTo>
                    <a:pt x="513" y="68"/>
                  </a:lnTo>
                  <a:lnTo>
                    <a:pt x="532" y="91"/>
                  </a:lnTo>
                  <a:lnTo>
                    <a:pt x="549" y="118"/>
                  </a:lnTo>
                  <a:lnTo>
                    <a:pt x="566" y="147"/>
                  </a:lnTo>
                  <a:lnTo>
                    <a:pt x="578" y="178"/>
                  </a:lnTo>
                  <a:lnTo>
                    <a:pt x="589" y="212"/>
                  </a:lnTo>
                  <a:lnTo>
                    <a:pt x="597" y="247"/>
                  </a:lnTo>
                  <a:lnTo>
                    <a:pt x="601" y="284"/>
                  </a:lnTo>
                  <a:lnTo>
                    <a:pt x="604" y="322"/>
                  </a:lnTo>
                  <a:lnTo>
                    <a:pt x="602" y="362"/>
                  </a:lnTo>
                  <a:lnTo>
                    <a:pt x="599" y="402"/>
                  </a:lnTo>
                  <a:lnTo>
                    <a:pt x="593" y="443"/>
                  </a:lnTo>
                  <a:lnTo>
                    <a:pt x="583" y="484"/>
                  </a:lnTo>
                  <a:close/>
                </a:path>
              </a:pathLst>
            </a:custGeom>
            <a:solidFill>
              <a:srgbClr val="FFDB5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-470" y="1093"/>
              <a:ext cx="296" cy="402"/>
            </a:xfrm>
            <a:custGeom>
              <a:avLst/>
              <a:gdLst/>
              <a:ahLst/>
              <a:cxnLst>
                <a:cxn ang="0">
                  <a:pos x="558" y="517"/>
                </a:cxn>
                <a:cxn ang="0">
                  <a:pos x="526" y="591"/>
                </a:cxn>
                <a:cxn ang="0">
                  <a:pos x="486" y="656"/>
                </a:cxn>
                <a:cxn ang="0">
                  <a:pos x="440" y="712"/>
                </a:cxn>
                <a:cxn ang="0">
                  <a:pos x="387" y="754"/>
                </a:cxn>
                <a:cxn ang="0">
                  <a:pos x="331" y="785"/>
                </a:cxn>
                <a:cxn ang="0">
                  <a:pos x="274" y="801"/>
                </a:cxn>
                <a:cxn ang="0">
                  <a:pos x="216" y="803"/>
                </a:cxn>
                <a:cxn ang="0">
                  <a:pos x="160" y="788"/>
                </a:cxn>
                <a:cxn ang="0">
                  <a:pos x="110" y="756"/>
                </a:cxn>
                <a:cxn ang="0">
                  <a:pos x="70" y="713"/>
                </a:cxn>
                <a:cxn ang="0">
                  <a:pos x="38" y="659"/>
                </a:cxn>
                <a:cxn ang="0">
                  <a:pos x="15" y="595"/>
                </a:cxn>
                <a:cxn ang="0">
                  <a:pos x="2" y="524"/>
                </a:cxn>
                <a:cxn ang="0">
                  <a:pos x="1" y="448"/>
                </a:cxn>
                <a:cxn ang="0">
                  <a:pos x="10" y="367"/>
                </a:cxn>
                <a:cxn ang="0">
                  <a:pos x="32" y="287"/>
                </a:cxn>
                <a:cxn ang="0">
                  <a:pos x="64" y="213"/>
                </a:cxn>
                <a:cxn ang="0">
                  <a:pos x="104" y="147"/>
                </a:cxn>
                <a:cxn ang="0">
                  <a:pos x="151" y="92"/>
                </a:cxn>
                <a:cxn ang="0">
                  <a:pos x="204" y="49"/>
                </a:cxn>
                <a:cxn ang="0">
                  <a:pos x="259" y="18"/>
                </a:cxn>
                <a:cxn ang="0">
                  <a:pos x="316" y="2"/>
                </a:cxn>
                <a:cxn ang="0">
                  <a:pos x="374" y="1"/>
                </a:cxn>
                <a:cxn ang="0">
                  <a:pos x="431" y="16"/>
                </a:cxn>
                <a:cxn ang="0">
                  <a:pos x="480" y="47"/>
                </a:cxn>
                <a:cxn ang="0">
                  <a:pos x="522" y="91"/>
                </a:cxn>
                <a:cxn ang="0">
                  <a:pos x="554" y="145"/>
                </a:cxn>
                <a:cxn ang="0">
                  <a:pos x="577" y="208"/>
                </a:cxn>
                <a:cxn ang="0">
                  <a:pos x="590" y="280"/>
                </a:cxn>
                <a:cxn ang="0">
                  <a:pos x="591" y="356"/>
                </a:cxn>
                <a:cxn ang="0">
                  <a:pos x="580" y="436"/>
                </a:cxn>
              </a:cxnLst>
              <a:rect l="0" t="0" r="r" b="b"/>
              <a:pathLst>
                <a:path w="592" h="804">
                  <a:moveTo>
                    <a:pt x="571" y="477"/>
                  </a:moveTo>
                  <a:lnTo>
                    <a:pt x="558" y="517"/>
                  </a:lnTo>
                  <a:lnTo>
                    <a:pt x="543" y="555"/>
                  </a:lnTo>
                  <a:lnTo>
                    <a:pt x="526" y="591"/>
                  </a:lnTo>
                  <a:lnTo>
                    <a:pt x="508" y="625"/>
                  </a:lnTo>
                  <a:lnTo>
                    <a:pt x="486" y="656"/>
                  </a:lnTo>
                  <a:lnTo>
                    <a:pt x="464" y="685"/>
                  </a:lnTo>
                  <a:lnTo>
                    <a:pt x="440" y="712"/>
                  </a:lnTo>
                  <a:lnTo>
                    <a:pt x="414" y="735"/>
                  </a:lnTo>
                  <a:lnTo>
                    <a:pt x="387" y="754"/>
                  </a:lnTo>
                  <a:lnTo>
                    <a:pt x="360" y="771"/>
                  </a:lnTo>
                  <a:lnTo>
                    <a:pt x="331" y="785"/>
                  </a:lnTo>
                  <a:lnTo>
                    <a:pt x="303" y="795"/>
                  </a:lnTo>
                  <a:lnTo>
                    <a:pt x="274" y="801"/>
                  </a:lnTo>
                  <a:lnTo>
                    <a:pt x="245" y="804"/>
                  </a:lnTo>
                  <a:lnTo>
                    <a:pt x="216" y="803"/>
                  </a:lnTo>
                  <a:lnTo>
                    <a:pt x="187" y="797"/>
                  </a:lnTo>
                  <a:lnTo>
                    <a:pt x="160" y="788"/>
                  </a:lnTo>
                  <a:lnTo>
                    <a:pt x="134" y="774"/>
                  </a:lnTo>
                  <a:lnTo>
                    <a:pt x="110" y="756"/>
                  </a:lnTo>
                  <a:lnTo>
                    <a:pt x="88" y="737"/>
                  </a:lnTo>
                  <a:lnTo>
                    <a:pt x="70" y="713"/>
                  </a:lnTo>
                  <a:lnTo>
                    <a:pt x="53" y="687"/>
                  </a:lnTo>
                  <a:lnTo>
                    <a:pt x="38" y="659"/>
                  </a:lnTo>
                  <a:lnTo>
                    <a:pt x="25" y="627"/>
                  </a:lnTo>
                  <a:lnTo>
                    <a:pt x="15" y="595"/>
                  </a:lnTo>
                  <a:lnTo>
                    <a:pt x="6" y="561"/>
                  </a:lnTo>
                  <a:lnTo>
                    <a:pt x="2" y="524"/>
                  </a:lnTo>
                  <a:lnTo>
                    <a:pt x="0" y="486"/>
                  </a:lnTo>
                  <a:lnTo>
                    <a:pt x="1" y="448"/>
                  </a:lnTo>
                  <a:lnTo>
                    <a:pt x="4" y="407"/>
                  </a:lnTo>
                  <a:lnTo>
                    <a:pt x="10" y="367"/>
                  </a:lnTo>
                  <a:lnTo>
                    <a:pt x="19" y="327"/>
                  </a:lnTo>
                  <a:lnTo>
                    <a:pt x="32" y="287"/>
                  </a:lnTo>
                  <a:lnTo>
                    <a:pt x="47" y="249"/>
                  </a:lnTo>
                  <a:lnTo>
                    <a:pt x="64" y="213"/>
                  </a:lnTo>
                  <a:lnTo>
                    <a:pt x="83" y="178"/>
                  </a:lnTo>
                  <a:lnTo>
                    <a:pt x="104" y="147"/>
                  </a:lnTo>
                  <a:lnTo>
                    <a:pt x="126" y="118"/>
                  </a:lnTo>
                  <a:lnTo>
                    <a:pt x="151" y="92"/>
                  </a:lnTo>
                  <a:lnTo>
                    <a:pt x="177" y="69"/>
                  </a:lnTo>
                  <a:lnTo>
                    <a:pt x="204" y="49"/>
                  </a:lnTo>
                  <a:lnTo>
                    <a:pt x="230" y="32"/>
                  </a:lnTo>
                  <a:lnTo>
                    <a:pt x="259" y="18"/>
                  </a:lnTo>
                  <a:lnTo>
                    <a:pt x="288" y="9"/>
                  </a:lnTo>
                  <a:lnTo>
                    <a:pt x="316" y="2"/>
                  </a:lnTo>
                  <a:lnTo>
                    <a:pt x="345" y="0"/>
                  </a:lnTo>
                  <a:lnTo>
                    <a:pt x="374" y="1"/>
                  </a:lnTo>
                  <a:lnTo>
                    <a:pt x="403" y="7"/>
                  </a:lnTo>
                  <a:lnTo>
                    <a:pt x="431" y="16"/>
                  </a:lnTo>
                  <a:lnTo>
                    <a:pt x="456" y="30"/>
                  </a:lnTo>
                  <a:lnTo>
                    <a:pt x="480" y="47"/>
                  </a:lnTo>
                  <a:lnTo>
                    <a:pt x="502" y="67"/>
                  </a:lnTo>
                  <a:lnTo>
                    <a:pt x="522" y="91"/>
                  </a:lnTo>
                  <a:lnTo>
                    <a:pt x="539" y="116"/>
                  </a:lnTo>
                  <a:lnTo>
                    <a:pt x="554" y="145"/>
                  </a:lnTo>
                  <a:lnTo>
                    <a:pt x="566" y="176"/>
                  </a:lnTo>
                  <a:lnTo>
                    <a:pt x="577" y="208"/>
                  </a:lnTo>
                  <a:lnTo>
                    <a:pt x="584" y="243"/>
                  </a:lnTo>
                  <a:lnTo>
                    <a:pt x="590" y="280"/>
                  </a:lnTo>
                  <a:lnTo>
                    <a:pt x="592" y="318"/>
                  </a:lnTo>
                  <a:lnTo>
                    <a:pt x="591" y="356"/>
                  </a:lnTo>
                  <a:lnTo>
                    <a:pt x="587" y="396"/>
                  </a:lnTo>
                  <a:lnTo>
                    <a:pt x="580" y="436"/>
                  </a:lnTo>
                  <a:lnTo>
                    <a:pt x="571" y="477"/>
                  </a:lnTo>
                  <a:close/>
                </a:path>
              </a:pathLst>
            </a:custGeom>
            <a:solidFill>
              <a:srgbClr val="FFD84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-467" y="1095"/>
              <a:ext cx="290" cy="395"/>
            </a:xfrm>
            <a:custGeom>
              <a:avLst/>
              <a:gdLst/>
              <a:ahLst/>
              <a:cxnLst>
                <a:cxn ang="0">
                  <a:pos x="548" y="508"/>
                </a:cxn>
                <a:cxn ang="0">
                  <a:pos x="517" y="581"/>
                </a:cxn>
                <a:cxn ang="0">
                  <a:pos x="477" y="645"/>
                </a:cxn>
                <a:cxn ang="0">
                  <a:pos x="431" y="700"/>
                </a:cxn>
                <a:cxn ang="0">
                  <a:pos x="381" y="742"/>
                </a:cxn>
                <a:cxn ang="0">
                  <a:pos x="325" y="772"/>
                </a:cxn>
                <a:cxn ang="0">
                  <a:pos x="269" y="788"/>
                </a:cxn>
                <a:cxn ang="0">
                  <a:pos x="212" y="789"/>
                </a:cxn>
                <a:cxn ang="0">
                  <a:pos x="157" y="774"/>
                </a:cxn>
                <a:cxn ang="0">
                  <a:pos x="109" y="744"/>
                </a:cxn>
                <a:cxn ang="0">
                  <a:pos x="68" y="702"/>
                </a:cxn>
                <a:cxn ang="0">
                  <a:pos x="37" y="649"/>
                </a:cxn>
                <a:cxn ang="0">
                  <a:pos x="14" y="585"/>
                </a:cxn>
                <a:cxn ang="0">
                  <a:pos x="3" y="516"/>
                </a:cxn>
                <a:cxn ang="0">
                  <a:pos x="0" y="440"/>
                </a:cxn>
                <a:cxn ang="0">
                  <a:pos x="11" y="362"/>
                </a:cxn>
                <a:cxn ang="0">
                  <a:pos x="33" y="283"/>
                </a:cxn>
                <a:cxn ang="0">
                  <a:pos x="64" y="210"/>
                </a:cxn>
                <a:cxn ang="0">
                  <a:pos x="103" y="145"/>
                </a:cxn>
                <a:cxn ang="0">
                  <a:pos x="149" y="91"/>
                </a:cxn>
                <a:cxn ang="0">
                  <a:pos x="200" y="49"/>
                </a:cxn>
                <a:cxn ang="0">
                  <a:pos x="255" y="19"/>
                </a:cxn>
                <a:cxn ang="0">
                  <a:pos x="311" y="3"/>
                </a:cxn>
                <a:cxn ang="0">
                  <a:pos x="368" y="1"/>
                </a:cxn>
                <a:cxn ang="0">
                  <a:pos x="423" y="16"/>
                </a:cxn>
                <a:cxn ang="0">
                  <a:pos x="472" y="46"/>
                </a:cxn>
                <a:cxn ang="0">
                  <a:pos x="512" y="89"/>
                </a:cxn>
                <a:cxn ang="0">
                  <a:pos x="544" y="143"/>
                </a:cxn>
                <a:cxn ang="0">
                  <a:pos x="566" y="205"/>
                </a:cxn>
                <a:cxn ang="0">
                  <a:pos x="579" y="276"/>
                </a:cxn>
                <a:cxn ang="0">
                  <a:pos x="580" y="350"/>
                </a:cxn>
                <a:cxn ang="0">
                  <a:pos x="570" y="429"/>
                </a:cxn>
              </a:cxnLst>
              <a:rect l="0" t="0" r="r" b="b"/>
              <a:pathLst>
                <a:path w="580" h="791">
                  <a:moveTo>
                    <a:pt x="560" y="469"/>
                  </a:moveTo>
                  <a:lnTo>
                    <a:pt x="548" y="508"/>
                  </a:lnTo>
                  <a:lnTo>
                    <a:pt x="534" y="546"/>
                  </a:lnTo>
                  <a:lnTo>
                    <a:pt x="517" y="581"/>
                  </a:lnTo>
                  <a:lnTo>
                    <a:pt x="498" y="614"/>
                  </a:lnTo>
                  <a:lnTo>
                    <a:pt x="477" y="645"/>
                  </a:lnTo>
                  <a:lnTo>
                    <a:pt x="454" y="674"/>
                  </a:lnTo>
                  <a:lnTo>
                    <a:pt x="431" y="700"/>
                  </a:lnTo>
                  <a:lnTo>
                    <a:pt x="406" y="723"/>
                  </a:lnTo>
                  <a:lnTo>
                    <a:pt x="381" y="742"/>
                  </a:lnTo>
                  <a:lnTo>
                    <a:pt x="353" y="758"/>
                  </a:lnTo>
                  <a:lnTo>
                    <a:pt x="325" y="772"/>
                  </a:lnTo>
                  <a:lnTo>
                    <a:pt x="298" y="782"/>
                  </a:lnTo>
                  <a:lnTo>
                    <a:pt x="269" y="788"/>
                  </a:lnTo>
                  <a:lnTo>
                    <a:pt x="240" y="791"/>
                  </a:lnTo>
                  <a:lnTo>
                    <a:pt x="212" y="789"/>
                  </a:lnTo>
                  <a:lnTo>
                    <a:pt x="184" y="784"/>
                  </a:lnTo>
                  <a:lnTo>
                    <a:pt x="157" y="774"/>
                  </a:lnTo>
                  <a:lnTo>
                    <a:pt x="132" y="761"/>
                  </a:lnTo>
                  <a:lnTo>
                    <a:pt x="109" y="744"/>
                  </a:lnTo>
                  <a:lnTo>
                    <a:pt x="87" y="725"/>
                  </a:lnTo>
                  <a:lnTo>
                    <a:pt x="68" y="702"/>
                  </a:lnTo>
                  <a:lnTo>
                    <a:pt x="51" y="676"/>
                  </a:lnTo>
                  <a:lnTo>
                    <a:pt x="37" y="649"/>
                  </a:lnTo>
                  <a:lnTo>
                    <a:pt x="25" y="618"/>
                  </a:lnTo>
                  <a:lnTo>
                    <a:pt x="14" y="585"/>
                  </a:lnTo>
                  <a:lnTo>
                    <a:pt x="7" y="552"/>
                  </a:lnTo>
                  <a:lnTo>
                    <a:pt x="3" y="516"/>
                  </a:lnTo>
                  <a:lnTo>
                    <a:pt x="0" y="480"/>
                  </a:lnTo>
                  <a:lnTo>
                    <a:pt x="0" y="440"/>
                  </a:lnTo>
                  <a:lnTo>
                    <a:pt x="4" y="401"/>
                  </a:lnTo>
                  <a:lnTo>
                    <a:pt x="11" y="362"/>
                  </a:lnTo>
                  <a:lnTo>
                    <a:pt x="20" y="322"/>
                  </a:lnTo>
                  <a:lnTo>
                    <a:pt x="33" y="283"/>
                  </a:lnTo>
                  <a:lnTo>
                    <a:pt x="46" y="245"/>
                  </a:lnTo>
                  <a:lnTo>
                    <a:pt x="64" y="210"/>
                  </a:lnTo>
                  <a:lnTo>
                    <a:pt x="82" y="177"/>
                  </a:lnTo>
                  <a:lnTo>
                    <a:pt x="103" y="145"/>
                  </a:lnTo>
                  <a:lnTo>
                    <a:pt x="126" y="118"/>
                  </a:lnTo>
                  <a:lnTo>
                    <a:pt x="149" y="91"/>
                  </a:lnTo>
                  <a:lnTo>
                    <a:pt x="174" y="69"/>
                  </a:lnTo>
                  <a:lnTo>
                    <a:pt x="200" y="49"/>
                  </a:lnTo>
                  <a:lnTo>
                    <a:pt x="227" y="33"/>
                  </a:lnTo>
                  <a:lnTo>
                    <a:pt x="255" y="19"/>
                  </a:lnTo>
                  <a:lnTo>
                    <a:pt x="283" y="10"/>
                  </a:lnTo>
                  <a:lnTo>
                    <a:pt x="311" y="3"/>
                  </a:lnTo>
                  <a:lnTo>
                    <a:pt x="340" y="0"/>
                  </a:lnTo>
                  <a:lnTo>
                    <a:pt x="368" y="1"/>
                  </a:lnTo>
                  <a:lnTo>
                    <a:pt x="397" y="7"/>
                  </a:lnTo>
                  <a:lnTo>
                    <a:pt x="423" y="16"/>
                  </a:lnTo>
                  <a:lnTo>
                    <a:pt x="449" y="30"/>
                  </a:lnTo>
                  <a:lnTo>
                    <a:pt x="472" y="46"/>
                  </a:lnTo>
                  <a:lnTo>
                    <a:pt x="493" y="66"/>
                  </a:lnTo>
                  <a:lnTo>
                    <a:pt x="512" y="89"/>
                  </a:lnTo>
                  <a:lnTo>
                    <a:pt x="529" y="114"/>
                  </a:lnTo>
                  <a:lnTo>
                    <a:pt x="544" y="143"/>
                  </a:lnTo>
                  <a:lnTo>
                    <a:pt x="557" y="173"/>
                  </a:lnTo>
                  <a:lnTo>
                    <a:pt x="566" y="205"/>
                  </a:lnTo>
                  <a:lnTo>
                    <a:pt x="573" y="240"/>
                  </a:lnTo>
                  <a:lnTo>
                    <a:pt x="579" y="276"/>
                  </a:lnTo>
                  <a:lnTo>
                    <a:pt x="580" y="312"/>
                  </a:lnTo>
                  <a:lnTo>
                    <a:pt x="580" y="350"/>
                  </a:lnTo>
                  <a:lnTo>
                    <a:pt x="576" y="390"/>
                  </a:lnTo>
                  <a:lnTo>
                    <a:pt x="570" y="429"/>
                  </a:lnTo>
                  <a:lnTo>
                    <a:pt x="560" y="469"/>
                  </a:lnTo>
                  <a:close/>
                </a:path>
              </a:pathLst>
            </a:custGeom>
            <a:solidFill>
              <a:srgbClr val="FFD6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-501" y="1056"/>
              <a:ext cx="365" cy="488"/>
            </a:xfrm>
            <a:custGeom>
              <a:avLst/>
              <a:gdLst/>
              <a:ahLst/>
              <a:cxnLst>
                <a:cxn ang="0">
                  <a:pos x="360" y="953"/>
                </a:cxn>
                <a:cxn ang="0">
                  <a:pos x="439" y="934"/>
                </a:cxn>
                <a:cxn ang="0">
                  <a:pos x="513" y="900"/>
                </a:cxn>
                <a:cxn ang="0">
                  <a:pos x="577" y="847"/>
                </a:cxn>
                <a:cxn ang="0">
                  <a:pos x="664" y="725"/>
                </a:cxn>
                <a:cxn ang="0">
                  <a:pos x="718" y="561"/>
                </a:cxn>
                <a:cxn ang="0">
                  <a:pos x="731" y="400"/>
                </a:cxn>
                <a:cxn ang="0">
                  <a:pos x="702" y="236"/>
                </a:cxn>
                <a:cxn ang="0">
                  <a:pos x="626" y="97"/>
                </a:cxn>
                <a:cxn ang="0">
                  <a:pos x="495" y="13"/>
                </a:cxn>
                <a:cxn ang="0">
                  <a:pos x="384" y="1"/>
                </a:cxn>
                <a:cxn ang="0">
                  <a:pos x="296" y="18"/>
                </a:cxn>
                <a:cxn ang="0">
                  <a:pos x="217" y="56"/>
                </a:cxn>
                <a:cxn ang="0">
                  <a:pos x="147" y="113"/>
                </a:cxn>
                <a:cxn ang="0">
                  <a:pos x="56" y="250"/>
                </a:cxn>
                <a:cxn ang="0">
                  <a:pos x="5" y="434"/>
                </a:cxn>
                <a:cxn ang="0">
                  <a:pos x="6" y="607"/>
                </a:cxn>
                <a:cxn ang="0">
                  <a:pos x="54" y="768"/>
                </a:cxn>
                <a:cxn ang="0">
                  <a:pos x="109" y="854"/>
                </a:cxn>
                <a:cxn ang="0">
                  <a:pos x="166" y="910"/>
                </a:cxn>
                <a:cxn ang="0">
                  <a:pos x="240" y="951"/>
                </a:cxn>
                <a:cxn ang="0">
                  <a:pos x="323" y="973"/>
                </a:cxn>
                <a:cxn ang="0">
                  <a:pos x="354" y="965"/>
                </a:cxn>
                <a:cxn ang="0">
                  <a:pos x="281" y="943"/>
                </a:cxn>
                <a:cxn ang="0">
                  <a:pos x="201" y="897"/>
                </a:cxn>
                <a:cxn ang="0">
                  <a:pos x="132" y="834"/>
                </a:cxn>
                <a:cxn ang="0">
                  <a:pos x="80" y="757"/>
                </a:cxn>
                <a:cxn ang="0">
                  <a:pos x="30" y="594"/>
                </a:cxn>
                <a:cxn ang="0">
                  <a:pos x="34" y="399"/>
                </a:cxn>
                <a:cxn ang="0">
                  <a:pos x="64" y="283"/>
                </a:cxn>
                <a:cxn ang="0">
                  <a:pos x="105" y="199"/>
                </a:cxn>
                <a:cxn ang="0">
                  <a:pos x="160" y="124"/>
                </a:cxn>
                <a:cxn ang="0">
                  <a:pos x="233" y="66"/>
                </a:cxn>
                <a:cxn ang="0">
                  <a:pos x="314" y="31"/>
                </a:cxn>
                <a:cxn ang="0">
                  <a:pos x="398" y="18"/>
                </a:cxn>
                <a:cxn ang="0">
                  <a:pos x="482" y="29"/>
                </a:cxn>
                <a:cxn ang="0">
                  <a:pos x="559" y="63"/>
                </a:cxn>
                <a:cxn ang="0">
                  <a:pos x="655" y="168"/>
                </a:cxn>
                <a:cxn ang="0">
                  <a:pos x="708" y="321"/>
                </a:cxn>
                <a:cxn ang="0">
                  <a:pos x="716" y="495"/>
                </a:cxn>
                <a:cxn ang="0">
                  <a:pos x="677" y="669"/>
                </a:cxn>
                <a:cxn ang="0">
                  <a:pos x="619" y="784"/>
                </a:cxn>
                <a:cxn ang="0">
                  <a:pos x="545" y="867"/>
                </a:cxn>
                <a:cxn ang="0">
                  <a:pos x="485" y="909"/>
                </a:cxn>
                <a:cxn ang="0">
                  <a:pos x="431" y="933"/>
                </a:cxn>
                <a:cxn ang="0">
                  <a:pos x="374" y="946"/>
                </a:cxn>
                <a:cxn ang="0">
                  <a:pos x="315" y="949"/>
                </a:cxn>
                <a:cxn ang="0">
                  <a:pos x="295" y="953"/>
                </a:cxn>
              </a:cxnLst>
              <a:rect l="0" t="0" r="r" b="b"/>
              <a:pathLst>
                <a:path w="731" h="976">
                  <a:moveTo>
                    <a:pt x="296" y="954"/>
                  </a:moveTo>
                  <a:lnTo>
                    <a:pt x="317" y="955"/>
                  </a:lnTo>
                  <a:lnTo>
                    <a:pt x="339" y="954"/>
                  </a:lnTo>
                  <a:lnTo>
                    <a:pt x="360" y="953"/>
                  </a:lnTo>
                  <a:lnTo>
                    <a:pt x="380" y="949"/>
                  </a:lnTo>
                  <a:lnTo>
                    <a:pt x="400" y="946"/>
                  </a:lnTo>
                  <a:lnTo>
                    <a:pt x="420" y="941"/>
                  </a:lnTo>
                  <a:lnTo>
                    <a:pt x="439" y="934"/>
                  </a:lnTo>
                  <a:lnTo>
                    <a:pt x="459" y="927"/>
                  </a:lnTo>
                  <a:lnTo>
                    <a:pt x="477" y="919"/>
                  </a:lnTo>
                  <a:lnTo>
                    <a:pt x="496" y="910"/>
                  </a:lnTo>
                  <a:lnTo>
                    <a:pt x="513" y="900"/>
                  </a:lnTo>
                  <a:lnTo>
                    <a:pt x="530" y="888"/>
                  </a:lnTo>
                  <a:lnTo>
                    <a:pt x="546" y="875"/>
                  </a:lnTo>
                  <a:lnTo>
                    <a:pt x="562" y="862"/>
                  </a:lnTo>
                  <a:lnTo>
                    <a:pt x="577" y="847"/>
                  </a:lnTo>
                  <a:lnTo>
                    <a:pt x="592" y="832"/>
                  </a:lnTo>
                  <a:lnTo>
                    <a:pt x="620" y="798"/>
                  </a:lnTo>
                  <a:lnTo>
                    <a:pt x="643" y="763"/>
                  </a:lnTo>
                  <a:lnTo>
                    <a:pt x="664" y="725"/>
                  </a:lnTo>
                  <a:lnTo>
                    <a:pt x="682" y="685"/>
                  </a:lnTo>
                  <a:lnTo>
                    <a:pt x="697" y="644"/>
                  </a:lnTo>
                  <a:lnTo>
                    <a:pt x="709" y="602"/>
                  </a:lnTo>
                  <a:lnTo>
                    <a:pt x="718" y="561"/>
                  </a:lnTo>
                  <a:lnTo>
                    <a:pt x="725" y="518"/>
                  </a:lnTo>
                  <a:lnTo>
                    <a:pt x="730" y="480"/>
                  </a:lnTo>
                  <a:lnTo>
                    <a:pt x="731" y="440"/>
                  </a:lnTo>
                  <a:lnTo>
                    <a:pt x="731" y="400"/>
                  </a:lnTo>
                  <a:lnTo>
                    <a:pt x="727" y="358"/>
                  </a:lnTo>
                  <a:lnTo>
                    <a:pt x="721" y="317"/>
                  </a:lnTo>
                  <a:lnTo>
                    <a:pt x="713" y="276"/>
                  </a:lnTo>
                  <a:lnTo>
                    <a:pt x="702" y="236"/>
                  </a:lnTo>
                  <a:lnTo>
                    <a:pt x="687" y="198"/>
                  </a:lnTo>
                  <a:lnTo>
                    <a:pt x="670" y="162"/>
                  </a:lnTo>
                  <a:lnTo>
                    <a:pt x="649" y="128"/>
                  </a:lnTo>
                  <a:lnTo>
                    <a:pt x="626" y="97"/>
                  </a:lnTo>
                  <a:lnTo>
                    <a:pt x="598" y="70"/>
                  </a:lnTo>
                  <a:lnTo>
                    <a:pt x="567" y="46"/>
                  </a:lnTo>
                  <a:lnTo>
                    <a:pt x="533" y="26"/>
                  </a:lnTo>
                  <a:lnTo>
                    <a:pt x="495" y="13"/>
                  </a:lnTo>
                  <a:lnTo>
                    <a:pt x="452" y="3"/>
                  </a:lnTo>
                  <a:lnTo>
                    <a:pt x="429" y="1"/>
                  </a:lnTo>
                  <a:lnTo>
                    <a:pt x="406" y="0"/>
                  </a:lnTo>
                  <a:lnTo>
                    <a:pt x="384" y="1"/>
                  </a:lnTo>
                  <a:lnTo>
                    <a:pt x="362" y="3"/>
                  </a:lnTo>
                  <a:lnTo>
                    <a:pt x="339" y="7"/>
                  </a:lnTo>
                  <a:lnTo>
                    <a:pt x="318" y="12"/>
                  </a:lnTo>
                  <a:lnTo>
                    <a:pt x="296" y="18"/>
                  </a:lnTo>
                  <a:lnTo>
                    <a:pt x="276" y="25"/>
                  </a:lnTo>
                  <a:lnTo>
                    <a:pt x="255" y="35"/>
                  </a:lnTo>
                  <a:lnTo>
                    <a:pt x="235" y="45"/>
                  </a:lnTo>
                  <a:lnTo>
                    <a:pt x="217" y="56"/>
                  </a:lnTo>
                  <a:lnTo>
                    <a:pt x="198" y="69"/>
                  </a:lnTo>
                  <a:lnTo>
                    <a:pt x="180" y="82"/>
                  </a:lnTo>
                  <a:lnTo>
                    <a:pt x="163" y="97"/>
                  </a:lnTo>
                  <a:lnTo>
                    <a:pt x="147" y="113"/>
                  </a:lnTo>
                  <a:lnTo>
                    <a:pt x="132" y="129"/>
                  </a:lnTo>
                  <a:lnTo>
                    <a:pt x="103" y="167"/>
                  </a:lnTo>
                  <a:lnTo>
                    <a:pt x="77" y="206"/>
                  </a:lnTo>
                  <a:lnTo>
                    <a:pt x="56" y="250"/>
                  </a:lnTo>
                  <a:lnTo>
                    <a:pt x="37" y="294"/>
                  </a:lnTo>
                  <a:lnTo>
                    <a:pt x="23" y="340"/>
                  </a:lnTo>
                  <a:lnTo>
                    <a:pt x="13" y="387"/>
                  </a:lnTo>
                  <a:lnTo>
                    <a:pt x="5" y="434"/>
                  </a:lnTo>
                  <a:lnTo>
                    <a:pt x="1" y="481"/>
                  </a:lnTo>
                  <a:lnTo>
                    <a:pt x="0" y="523"/>
                  </a:lnTo>
                  <a:lnTo>
                    <a:pt x="1" y="566"/>
                  </a:lnTo>
                  <a:lnTo>
                    <a:pt x="6" y="607"/>
                  </a:lnTo>
                  <a:lnTo>
                    <a:pt x="14" y="649"/>
                  </a:lnTo>
                  <a:lnTo>
                    <a:pt x="24" y="690"/>
                  </a:lnTo>
                  <a:lnTo>
                    <a:pt x="38" y="729"/>
                  </a:lnTo>
                  <a:lnTo>
                    <a:pt x="54" y="768"/>
                  </a:lnTo>
                  <a:lnTo>
                    <a:pt x="75" y="805"/>
                  </a:lnTo>
                  <a:lnTo>
                    <a:pt x="85" y="822"/>
                  </a:lnTo>
                  <a:lnTo>
                    <a:pt x="97" y="839"/>
                  </a:lnTo>
                  <a:lnTo>
                    <a:pt x="109" y="854"/>
                  </a:lnTo>
                  <a:lnTo>
                    <a:pt x="122" y="869"/>
                  </a:lnTo>
                  <a:lnTo>
                    <a:pt x="136" y="883"/>
                  </a:lnTo>
                  <a:lnTo>
                    <a:pt x="150" y="896"/>
                  </a:lnTo>
                  <a:lnTo>
                    <a:pt x="166" y="910"/>
                  </a:lnTo>
                  <a:lnTo>
                    <a:pt x="182" y="921"/>
                  </a:lnTo>
                  <a:lnTo>
                    <a:pt x="201" y="933"/>
                  </a:lnTo>
                  <a:lnTo>
                    <a:pt x="220" y="943"/>
                  </a:lnTo>
                  <a:lnTo>
                    <a:pt x="240" y="951"/>
                  </a:lnTo>
                  <a:lnTo>
                    <a:pt x="259" y="958"/>
                  </a:lnTo>
                  <a:lnTo>
                    <a:pt x="280" y="965"/>
                  </a:lnTo>
                  <a:lnTo>
                    <a:pt x="301" y="970"/>
                  </a:lnTo>
                  <a:lnTo>
                    <a:pt x="323" y="973"/>
                  </a:lnTo>
                  <a:lnTo>
                    <a:pt x="345" y="976"/>
                  </a:lnTo>
                  <a:lnTo>
                    <a:pt x="349" y="973"/>
                  </a:lnTo>
                  <a:lnTo>
                    <a:pt x="353" y="970"/>
                  </a:lnTo>
                  <a:lnTo>
                    <a:pt x="354" y="965"/>
                  </a:lnTo>
                  <a:lnTo>
                    <a:pt x="350" y="963"/>
                  </a:lnTo>
                  <a:lnTo>
                    <a:pt x="327" y="957"/>
                  </a:lnTo>
                  <a:lnTo>
                    <a:pt x="304" y="951"/>
                  </a:lnTo>
                  <a:lnTo>
                    <a:pt x="281" y="943"/>
                  </a:lnTo>
                  <a:lnTo>
                    <a:pt x="261" y="933"/>
                  </a:lnTo>
                  <a:lnTo>
                    <a:pt x="240" y="923"/>
                  </a:lnTo>
                  <a:lnTo>
                    <a:pt x="219" y="911"/>
                  </a:lnTo>
                  <a:lnTo>
                    <a:pt x="201" y="897"/>
                  </a:lnTo>
                  <a:lnTo>
                    <a:pt x="182" y="883"/>
                  </a:lnTo>
                  <a:lnTo>
                    <a:pt x="164" y="869"/>
                  </a:lnTo>
                  <a:lnTo>
                    <a:pt x="148" y="851"/>
                  </a:lnTo>
                  <a:lnTo>
                    <a:pt x="132" y="834"/>
                  </a:lnTo>
                  <a:lnTo>
                    <a:pt x="118" y="817"/>
                  </a:lnTo>
                  <a:lnTo>
                    <a:pt x="104" y="797"/>
                  </a:lnTo>
                  <a:lnTo>
                    <a:pt x="91" y="778"/>
                  </a:lnTo>
                  <a:lnTo>
                    <a:pt x="80" y="757"/>
                  </a:lnTo>
                  <a:lnTo>
                    <a:pt x="69" y="735"/>
                  </a:lnTo>
                  <a:lnTo>
                    <a:pt x="52" y="690"/>
                  </a:lnTo>
                  <a:lnTo>
                    <a:pt x="38" y="643"/>
                  </a:lnTo>
                  <a:lnTo>
                    <a:pt x="30" y="594"/>
                  </a:lnTo>
                  <a:lnTo>
                    <a:pt x="26" y="545"/>
                  </a:lnTo>
                  <a:lnTo>
                    <a:pt x="24" y="496"/>
                  </a:lnTo>
                  <a:lnTo>
                    <a:pt x="27" y="447"/>
                  </a:lnTo>
                  <a:lnTo>
                    <a:pt x="34" y="399"/>
                  </a:lnTo>
                  <a:lnTo>
                    <a:pt x="43" y="351"/>
                  </a:lnTo>
                  <a:lnTo>
                    <a:pt x="49" y="328"/>
                  </a:lnTo>
                  <a:lnTo>
                    <a:pt x="56" y="306"/>
                  </a:lnTo>
                  <a:lnTo>
                    <a:pt x="64" y="283"/>
                  </a:lnTo>
                  <a:lnTo>
                    <a:pt x="73" y="261"/>
                  </a:lnTo>
                  <a:lnTo>
                    <a:pt x="82" y="241"/>
                  </a:lnTo>
                  <a:lnTo>
                    <a:pt x="92" y="219"/>
                  </a:lnTo>
                  <a:lnTo>
                    <a:pt x="105" y="199"/>
                  </a:lnTo>
                  <a:lnTo>
                    <a:pt x="118" y="179"/>
                  </a:lnTo>
                  <a:lnTo>
                    <a:pt x="130" y="160"/>
                  </a:lnTo>
                  <a:lnTo>
                    <a:pt x="145" y="142"/>
                  </a:lnTo>
                  <a:lnTo>
                    <a:pt x="160" y="124"/>
                  </a:lnTo>
                  <a:lnTo>
                    <a:pt x="178" y="108"/>
                  </a:lnTo>
                  <a:lnTo>
                    <a:pt x="195" y="92"/>
                  </a:lnTo>
                  <a:lnTo>
                    <a:pt x="213" y="78"/>
                  </a:lnTo>
                  <a:lnTo>
                    <a:pt x="233" y="66"/>
                  </a:lnTo>
                  <a:lnTo>
                    <a:pt x="254" y="54"/>
                  </a:lnTo>
                  <a:lnTo>
                    <a:pt x="273" y="45"/>
                  </a:lnTo>
                  <a:lnTo>
                    <a:pt x="293" y="38"/>
                  </a:lnTo>
                  <a:lnTo>
                    <a:pt x="314" y="31"/>
                  </a:lnTo>
                  <a:lnTo>
                    <a:pt x="334" y="26"/>
                  </a:lnTo>
                  <a:lnTo>
                    <a:pt x="355" y="22"/>
                  </a:lnTo>
                  <a:lnTo>
                    <a:pt x="376" y="20"/>
                  </a:lnTo>
                  <a:lnTo>
                    <a:pt x="398" y="18"/>
                  </a:lnTo>
                  <a:lnTo>
                    <a:pt x="418" y="20"/>
                  </a:lnTo>
                  <a:lnTo>
                    <a:pt x="440" y="21"/>
                  </a:lnTo>
                  <a:lnTo>
                    <a:pt x="461" y="24"/>
                  </a:lnTo>
                  <a:lnTo>
                    <a:pt x="482" y="29"/>
                  </a:lnTo>
                  <a:lnTo>
                    <a:pt x="501" y="36"/>
                  </a:lnTo>
                  <a:lnTo>
                    <a:pt x="521" y="43"/>
                  </a:lnTo>
                  <a:lnTo>
                    <a:pt x="541" y="53"/>
                  </a:lnTo>
                  <a:lnTo>
                    <a:pt x="559" y="63"/>
                  </a:lnTo>
                  <a:lnTo>
                    <a:pt x="576" y="76"/>
                  </a:lnTo>
                  <a:lnTo>
                    <a:pt x="606" y="104"/>
                  </a:lnTo>
                  <a:lnTo>
                    <a:pt x="633" y="134"/>
                  </a:lnTo>
                  <a:lnTo>
                    <a:pt x="655" y="168"/>
                  </a:lnTo>
                  <a:lnTo>
                    <a:pt x="673" y="204"/>
                  </a:lnTo>
                  <a:lnTo>
                    <a:pt x="688" y="242"/>
                  </a:lnTo>
                  <a:lnTo>
                    <a:pt x="700" y="282"/>
                  </a:lnTo>
                  <a:lnTo>
                    <a:pt x="708" y="321"/>
                  </a:lnTo>
                  <a:lnTo>
                    <a:pt x="713" y="362"/>
                  </a:lnTo>
                  <a:lnTo>
                    <a:pt x="717" y="405"/>
                  </a:lnTo>
                  <a:lnTo>
                    <a:pt x="718" y="450"/>
                  </a:lnTo>
                  <a:lnTo>
                    <a:pt x="716" y="495"/>
                  </a:lnTo>
                  <a:lnTo>
                    <a:pt x="710" y="540"/>
                  </a:lnTo>
                  <a:lnTo>
                    <a:pt x="702" y="584"/>
                  </a:lnTo>
                  <a:lnTo>
                    <a:pt x="690" y="628"/>
                  </a:lnTo>
                  <a:lnTo>
                    <a:pt x="677" y="669"/>
                  </a:lnTo>
                  <a:lnTo>
                    <a:pt x="659" y="711"/>
                  </a:lnTo>
                  <a:lnTo>
                    <a:pt x="647" y="736"/>
                  </a:lnTo>
                  <a:lnTo>
                    <a:pt x="633" y="760"/>
                  </a:lnTo>
                  <a:lnTo>
                    <a:pt x="619" y="784"/>
                  </a:lnTo>
                  <a:lnTo>
                    <a:pt x="602" y="806"/>
                  </a:lnTo>
                  <a:lnTo>
                    <a:pt x="584" y="828"/>
                  </a:lnTo>
                  <a:lnTo>
                    <a:pt x="566" y="849"/>
                  </a:lnTo>
                  <a:lnTo>
                    <a:pt x="545" y="867"/>
                  </a:lnTo>
                  <a:lnTo>
                    <a:pt x="523" y="885"/>
                  </a:lnTo>
                  <a:lnTo>
                    <a:pt x="511" y="894"/>
                  </a:lnTo>
                  <a:lnTo>
                    <a:pt x="498" y="902"/>
                  </a:lnTo>
                  <a:lnTo>
                    <a:pt x="485" y="909"/>
                  </a:lnTo>
                  <a:lnTo>
                    <a:pt x="473" y="916"/>
                  </a:lnTo>
                  <a:lnTo>
                    <a:pt x="459" y="921"/>
                  </a:lnTo>
                  <a:lnTo>
                    <a:pt x="445" y="927"/>
                  </a:lnTo>
                  <a:lnTo>
                    <a:pt x="431" y="933"/>
                  </a:lnTo>
                  <a:lnTo>
                    <a:pt x="417" y="936"/>
                  </a:lnTo>
                  <a:lnTo>
                    <a:pt x="402" y="940"/>
                  </a:lnTo>
                  <a:lnTo>
                    <a:pt x="389" y="943"/>
                  </a:lnTo>
                  <a:lnTo>
                    <a:pt x="374" y="946"/>
                  </a:lnTo>
                  <a:lnTo>
                    <a:pt x="360" y="948"/>
                  </a:lnTo>
                  <a:lnTo>
                    <a:pt x="345" y="949"/>
                  </a:lnTo>
                  <a:lnTo>
                    <a:pt x="330" y="949"/>
                  </a:lnTo>
                  <a:lnTo>
                    <a:pt x="315" y="949"/>
                  </a:lnTo>
                  <a:lnTo>
                    <a:pt x="300" y="949"/>
                  </a:lnTo>
                  <a:lnTo>
                    <a:pt x="297" y="949"/>
                  </a:lnTo>
                  <a:lnTo>
                    <a:pt x="295" y="951"/>
                  </a:lnTo>
                  <a:lnTo>
                    <a:pt x="295" y="953"/>
                  </a:lnTo>
                  <a:lnTo>
                    <a:pt x="296" y="954"/>
                  </a:lnTo>
                  <a:lnTo>
                    <a:pt x="296" y="95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-429" y="1131"/>
              <a:ext cx="125" cy="157"/>
            </a:xfrm>
            <a:custGeom>
              <a:avLst/>
              <a:gdLst/>
              <a:ahLst/>
              <a:cxnLst>
                <a:cxn ang="0">
                  <a:pos x="226" y="205"/>
                </a:cxn>
                <a:cxn ang="0">
                  <a:pos x="209" y="234"/>
                </a:cxn>
                <a:cxn ang="0">
                  <a:pos x="189" y="260"/>
                </a:cxn>
                <a:cxn ang="0">
                  <a:pos x="167" y="281"/>
                </a:cxn>
                <a:cxn ang="0">
                  <a:pos x="144" y="297"/>
                </a:cxn>
                <a:cxn ang="0">
                  <a:pos x="121" y="308"/>
                </a:cxn>
                <a:cxn ang="0">
                  <a:pos x="97" y="314"/>
                </a:cxn>
                <a:cxn ang="0">
                  <a:pos x="74" y="314"/>
                </a:cxn>
                <a:cxn ang="0">
                  <a:pos x="52" y="307"/>
                </a:cxn>
                <a:cxn ang="0">
                  <a:pos x="32" y="295"/>
                </a:cxn>
                <a:cxn ang="0">
                  <a:pos x="19" y="277"/>
                </a:cxn>
                <a:cxn ang="0">
                  <a:pos x="7" y="254"/>
                </a:cxn>
                <a:cxn ang="0">
                  <a:pos x="1" y="229"/>
                </a:cxn>
                <a:cxn ang="0">
                  <a:pos x="0" y="201"/>
                </a:cxn>
                <a:cxn ang="0">
                  <a:pos x="3" y="171"/>
                </a:cxn>
                <a:cxn ang="0">
                  <a:pos x="11" y="140"/>
                </a:cxn>
                <a:cxn ang="0">
                  <a:pos x="23" y="109"/>
                </a:cxn>
                <a:cxn ang="0">
                  <a:pos x="41" y="79"/>
                </a:cxn>
                <a:cxn ang="0">
                  <a:pos x="60" y="54"/>
                </a:cxn>
                <a:cxn ang="0">
                  <a:pos x="82" y="33"/>
                </a:cxn>
                <a:cxn ang="0">
                  <a:pos x="105" y="16"/>
                </a:cxn>
                <a:cxn ang="0">
                  <a:pos x="129" y="6"/>
                </a:cxn>
                <a:cxn ang="0">
                  <a:pos x="153" y="0"/>
                </a:cxn>
                <a:cxn ang="0">
                  <a:pos x="177" y="0"/>
                </a:cxn>
                <a:cxn ang="0">
                  <a:pos x="198" y="7"/>
                </a:cxn>
                <a:cxn ang="0">
                  <a:pos x="218" y="19"/>
                </a:cxn>
                <a:cxn ang="0">
                  <a:pos x="232" y="37"/>
                </a:cxn>
                <a:cxn ang="0">
                  <a:pos x="243" y="60"/>
                </a:cxn>
                <a:cxn ang="0">
                  <a:pos x="249" y="85"/>
                </a:cxn>
                <a:cxn ang="0">
                  <a:pos x="250" y="113"/>
                </a:cxn>
                <a:cxn ang="0">
                  <a:pos x="247" y="143"/>
                </a:cxn>
                <a:cxn ang="0">
                  <a:pos x="239" y="174"/>
                </a:cxn>
                <a:cxn ang="0">
                  <a:pos x="226" y="205"/>
                </a:cxn>
              </a:cxnLst>
              <a:rect l="0" t="0" r="r" b="b"/>
              <a:pathLst>
                <a:path w="250" h="314">
                  <a:moveTo>
                    <a:pt x="226" y="205"/>
                  </a:moveTo>
                  <a:lnTo>
                    <a:pt x="209" y="234"/>
                  </a:lnTo>
                  <a:lnTo>
                    <a:pt x="189" y="260"/>
                  </a:lnTo>
                  <a:lnTo>
                    <a:pt x="167" y="281"/>
                  </a:lnTo>
                  <a:lnTo>
                    <a:pt x="144" y="297"/>
                  </a:lnTo>
                  <a:lnTo>
                    <a:pt x="121" y="308"/>
                  </a:lnTo>
                  <a:lnTo>
                    <a:pt x="97" y="314"/>
                  </a:lnTo>
                  <a:lnTo>
                    <a:pt x="74" y="314"/>
                  </a:lnTo>
                  <a:lnTo>
                    <a:pt x="52" y="307"/>
                  </a:lnTo>
                  <a:lnTo>
                    <a:pt x="32" y="295"/>
                  </a:lnTo>
                  <a:lnTo>
                    <a:pt x="19" y="277"/>
                  </a:lnTo>
                  <a:lnTo>
                    <a:pt x="7" y="254"/>
                  </a:lnTo>
                  <a:lnTo>
                    <a:pt x="1" y="229"/>
                  </a:lnTo>
                  <a:lnTo>
                    <a:pt x="0" y="201"/>
                  </a:lnTo>
                  <a:lnTo>
                    <a:pt x="3" y="171"/>
                  </a:lnTo>
                  <a:lnTo>
                    <a:pt x="11" y="140"/>
                  </a:lnTo>
                  <a:lnTo>
                    <a:pt x="23" y="109"/>
                  </a:lnTo>
                  <a:lnTo>
                    <a:pt x="41" y="79"/>
                  </a:lnTo>
                  <a:lnTo>
                    <a:pt x="60" y="54"/>
                  </a:lnTo>
                  <a:lnTo>
                    <a:pt x="82" y="33"/>
                  </a:lnTo>
                  <a:lnTo>
                    <a:pt x="105" y="16"/>
                  </a:lnTo>
                  <a:lnTo>
                    <a:pt x="129" y="6"/>
                  </a:lnTo>
                  <a:lnTo>
                    <a:pt x="153" y="0"/>
                  </a:lnTo>
                  <a:lnTo>
                    <a:pt x="177" y="0"/>
                  </a:lnTo>
                  <a:lnTo>
                    <a:pt x="198" y="7"/>
                  </a:lnTo>
                  <a:lnTo>
                    <a:pt x="218" y="19"/>
                  </a:lnTo>
                  <a:lnTo>
                    <a:pt x="232" y="37"/>
                  </a:lnTo>
                  <a:lnTo>
                    <a:pt x="243" y="60"/>
                  </a:lnTo>
                  <a:lnTo>
                    <a:pt x="249" y="85"/>
                  </a:lnTo>
                  <a:lnTo>
                    <a:pt x="250" y="113"/>
                  </a:lnTo>
                  <a:lnTo>
                    <a:pt x="247" y="143"/>
                  </a:lnTo>
                  <a:lnTo>
                    <a:pt x="239" y="174"/>
                  </a:lnTo>
                  <a:lnTo>
                    <a:pt x="226" y="205"/>
                  </a:lnTo>
                  <a:close/>
                </a:path>
              </a:pathLst>
            </a:custGeom>
            <a:solidFill>
              <a:srgbClr val="FFE83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-379" y="1154"/>
              <a:ext cx="39" cy="45"/>
            </a:xfrm>
            <a:custGeom>
              <a:avLst/>
              <a:gdLst/>
              <a:ahLst/>
              <a:cxnLst>
                <a:cxn ang="0">
                  <a:pos x="75" y="60"/>
                </a:cxn>
                <a:cxn ang="0">
                  <a:pos x="71" y="68"/>
                </a:cxn>
                <a:cxn ang="0">
                  <a:pos x="65" y="76"/>
                </a:cxn>
                <a:cxn ang="0">
                  <a:pos x="58" y="82"/>
                </a:cxn>
                <a:cxn ang="0">
                  <a:pos x="51" y="85"/>
                </a:cxn>
                <a:cxn ang="0">
                  <a:pos x="43" y="89"/>
                </a:cxn>
                <a:cxn ang="0">
                  <a:pos x="36" y="90"/>
                </a:cxn>
                <a:cxn ang="0">
                  <a:pos x="28" y="90"/>
                </a:cxn>
                <a:cxn ang="0">
                  <a:pos x="21" y="87"/>
                </a:cxn>
                <a:cxn ang="0">
                  <a:pos x="9" y="78"/>
                </a:cxn>
                <a:cxn ang="0">
                  <a:pos x="2" y="63"/>
                </a:cxn>
                <a:cxn ang="0">
                  <a:pos x="0" y="47"/>
                </a:cxn>
                <a:cxn ang="0">
                  <a:pos x="5" y="29"/>
                </a:cxn>
                <a:cxn ang="0">
                  <a:pos x="10" y="21"/>
                </a:cxn>
                <a:cxn ang="0">
                  <a:pos x="15" y="14"/>
                </a:cxn>
                <a:cxn ang="0">
                  <a:pos x="21" y="8"/>
                </a:cxn>
                <a:cxn ang="0">
                  <a:pos x="29" y="3"/>
                </a:cxn>
                <a:cxn ang="0">
                  <a:pos x="36" y="1"/>
                </a:cxn>
                <a:cxn ang="0">
                  <a:pos x="44" y="0"/>
                </a:cxn>
                <a:cxn ang="0">
                  <a:pos x="51" y="0"/>
                </a:cxn>
                <a:cxn ang="0">
                  <a:pos x="59" y="2"/>
                </a:cxn>
                <a:cxn ang="0">
                  <a:pos x="72" y="11"/>
                </a:cxn>
                <a:cxn ang="0">
                  <a:pos x="79" y="25"/>
                </a:cxn>
                <a:cxn ang="0">
                  <a:pos x="80" y="42"/>
                </a:cxn>
                <a:cxn ang="0">
                  <a:pos x="75" y="60"/>
                </a:cxn>
              </a:cxnLst>
              <a:rect l="0" t="0" r="r" b="b"/>
              <a:pathLst>
                <a:path w="80" h="90">
                  <a:moveTo>
                    <a:pt x="75" y="60"/>
                  </a:moveTo>
                  <a:lnTo>
                    <a:pt x="71" y="68"/>
                  </a:lnTo>
                  <a:lnTo>
                    <a:pt x="65" y="76"/>
                  </a:lnTo>
                  <a:lnTo>
                    <a:pt x="58" y="82"/>
                  </a:lnTo>
                  <a:lnTo>
                    <a:pt x="51" y="85"/>
                  </a:lnTo>
                  <a:lnTo>
                    <a:pt x="43" y="89"/>
                  </a:lnTo>
                  <a:lnTo>
                    <a:pt x="36" y="90"/>
                  </a:lnTo>
                  <a:lnTo>
                    <a:pt x="28" y="90"/>
                  </a:lnTo>
                  <a:lnTo>
                    <a:pt x="21" y="87"/>
                  </a:lnTo>
                  <a:lnTo>
                    <a:pt x="9" y="78"/>
                  </a:lnTo>
                  <a:lnTo>
                    <a:pt x="2" y="63"/>
                  </a:lnTo>
                  <a:lnTo>
                    <a:pt x="0" y="47"/>
                  </a:lnTo>
                  <a:lnTo>
                    <a:pt x="5" y="29"/>
                  </a:lnTo>
                  <a:lnTo>
                    <a:pt x="10" y="21"/>
                  </a:lnTo>
                  <a:lnTo>
                    <a:pt x="15" y="14"/>
                  </a:lnTo>
                  <a:lnTo>
                    <a:pt x="21" y="8"/>
                  </a:lnTo>
                  <a:lnTo>
                    <a:pt x="29" y="3"/>
                  </a:lnTo>
                  <a:lnTo>
                    <a:pt x="36" y="1"/>
                  </a:lnTo>
                  <a:lnTo>
                    <a:pt x="44" y="0"/>
                  </a:lnTo>
                  <a:lnTo>
                    <a:pt x="51" y="0"/>
                  </a:lnTo>
                  <a:lnTo>
                    <a:pt x="59" y="2"/>
                  </a:lnTo>
                  <a:lnTo>
                    <a:pt x="72" y="11"/>
                  </a:lnTo>
                  <a:lnTo>
                    <a:pt x="79" y="25"/>
                  </a:lnTo>
                  <a:lnTo>
                    <a:pt x="80" y="42"/>
                  </a:lnTo>
                  <a:lnTo>
                    <a:pt x="75" y="60"/>
                  </a:lnTo>
                  <a:close/>
                </a:path>
              </a:pathLst>
            </a:custGeom>
            <a:solidFill>
              <a:srgbClr val="FFFC7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-364" y="1532"/>
              <a:ext cx="13" cy="26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19" y="15"/>
                </a:cxn>
                <a:cxn ang="0">
                  <a:pos x="13" y="27"/>
                </a:cxn>
                <a:cxn ang="0">
                  <a:pos x="6" y="38"/>
                </a:cxn>
                <a:cxn ang="0">
                  <a:pos x="0" y="50"/>
                </a:cxn>
                <a:cxn ang="0">
                  <a:pos x="0" y="51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3" y="51"/>
                </a:cxn>
                <a:cxn ang="0">
                  <a:pos x="10" y="40"/>
                </a:cxn>
                <a:cxn ang="0">
                  <a:pos x="15" y="27"/>
                </a:cxn>
                <a:cxn ang="0">
                  <a:pos x="22" y="15"/>
                </a:cxn>
                <a:cxn ang="0">
                  <a:pos x="27" y="3"/>
                </a:cxn>
                <a:cxn ang="0">
                  <a:pos x="27" y="2"/>
                </a:cxn>
                <a:cxn ang="0">
                  <a:pos x="26" y="0"/>
                </a:cxn>
                <a:cxn ang="0">
                  <a:pos x="25" y="2"/>
                </a:cxn>
                <a:cxn ang="0">
                  <a:pos x="23" y="3"/>
                </a:cxn>
                <a:cxn ang="0">
                  <a:pos x="23" y="3"/>
                </a:cxn>
              </a:cxnLst>
              <a:rect l="0" t="0" r="r" b="b"/>
              <a:pathLst>
                <a:path w="27" h="52">
                  <a:moveTo>
                    <a:pt x="23" y="3"/>
                  </a:moveTo>
                  <a:lnTo>
                    <a:pt x="19" y="15"/>
                  </a:lnTo>
                  <a:lnTo>
                    <a:pt x="13" y="27"/>
                  </a:lnTo>
                  <a:lnTo>
                    <a:pt x="6" y="38"/>
                  </a:lnTo>
                  <a:lnTo>
                    <a:pt x="0" y="50"/>
                  </a:lnTo>
                  <a:lnTo>
                    <a:pt x="0" y="51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3" y="51"/>
                  </a:lnTo>
                  <a:lnTo>
                    <a:pt x="10" y="40"/>
                  </a:lnTo>
                  <a:lnTo>
                    <a:pt x="15" y="27"/>
                  </a:lnTo>
                  <a:lnTo>
                    <a:pt x="22" y="15"/>
                  </a:lnTo>
                  <a:lnTo>
                    <a:pt x="27" y="3"/>
                  </a:lnTo>
                  <a:lnTo>
                    <a:pt x="27" y="2"/>
                  </a:lnTo>
                  <a:lnTo>
                    <a:pt x="26" y="0"/>
                  </a:lnTo>
                  <a:lnTo>
                    <a:pt x="25" y="2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-368" y="1552"/>
              <a:ext cx="50" cy="15"/>
            </a:xfrm>
            <a:custGeom>
              <a:avLst/>
              <a:gdLst/>
              <a:ahLst/>
              <a:cxnLst>
                <a:cxn ang="0">
                  <a:pos x="3" y="7"/>
                </a:cxn>
                <a:cxn ang="0">
                  <a:pos x="8" y="7"/>
                </a:cxn>
                <a:cxn ang="0">
                  <a:pos x="14" y="8"/>
                </a:cxn>
                <a:cxn ang="0">
                  <a:pos x="20" y="9"/>
                </a:cxn>
                <a:cxn ang="0">
                  <a:pos x="26" y="9"/>
                </a:cxn>
                <a:cxn ang="0">
                  <a:pos x="31" y="10"/>
                </a:cxn>
                <a:cxn ang="0">
                  <a:pos x="37" y="11"/>
                </a:cxn>
                <a:cxn ang="0">
                  <a:pos x="43" y="14"/>
                </a:cxn>
                <a:cxn ang="0">
                  <a:pos x="49" y="15"/>
                </a:cxn>
                <a:cxn ang="0">
                  <a:pos x="55" y="17"/>
                </a:cxn>
                <a:cxn ang="0">
                  <a:pos x="61" y="19"/>
                </a:cxn>
                <a:cxn ang="0">
                  <a:pos x="67" y="22"/>
                </a:cxn>
                <a:cxn ang="0">
                  <a:pos x="73" y="23"/>
                </a:cxn>
                <a:cxn ang="0">
                  <a:pos x="79" y="25"/>
                </a:cxn>
                <a:cxn ang="0">
                  <a:pos x="86" y="27"/>
                </a:cxn>
                <a:cxn ang="0">
                  <a:pos x="91" y="29"/>
                </a:cxn>
                <a:cxn ang="0">
                  <a:pos x="97" y="31"/>
                </a:cxn>
                <a:cxn ang="0">
                  <a:pos x="99" y="30"/>
                </a:cxn>
                <a:cxn ang="0">
                  <a:pos x="102" y="29"/>
                </a:cxn>
                <a:cxn ang="0">
                  <a:pos x="102" y="26"/>
                </a:cxn>
                <a:cxn ang="0">
                  <a:pos x="101" y="25"/>
                </a:cxn>
                <a:cxn ang="0">
                  <a:pos x="95" y="23"/>
                </a:cxn>
                <a:cxn ang="0">
                  <a:pos x="89" y="19"/>
                </a:cxn>
                <a:cxn ang="0">
                  <a:pos x="83" y="17"/>
                </a:cxn>
                <a:cxn ang="0">
                  <a:pos x="78" y="15"/>
                </a:cxn>
                <a:cxn ang="0">
                  <a:pos x="71" y="11"/>
                </a:cxn>
                <a:cxn ang="0">
                  <a:pos x="65" y="9"/>
                </a:cxn>
                <a:cxn ang="0">
                  <a:pos x="59" y="7"/>
                </a:cxn>
                <a:cxn ang="0">
                  <a:pos x="53" y="4"/>
                </a:cxn>
                <a:cxn ang="0">
                  <a:pos x="48" y="2"/>
                </a:cxn>
                <a:cxn ang="0">
                  <a:pos x="41" y="1"/>
                </a:cxn>
                <a:cxn ang="0">
                  <a:pos x="35" y="1"/>
                </a:cxn>
                <a:cxn ang="0">
                  <a:pos x="29" y="0"/>
                </a:cxn>
                <a:cxn ang="0">
                  <a:pos x="23" y="0"/>
                </a:cxn>
                <a:cxn ang="0">
                  <a:pos x="17" y="0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3" y="7"/>
                </a:cxn>
                <a:cxn ang="0">
                  <a:pos x="3" y="7"/>
                </a:cxn>
              </a:cxnLst>
              <a:rect l="0" t="0" r="r" b="b"/>
              <a:pathLst>
                <a:path w="102" h="31">
                  <a:moveTo>
                    <a:pt x="3" y="7"/>
                  </a:moveTo>
                  <a:lnTo>
                    <a:pt x="8" y="7"/>
                  </a:lnTo>
                  <a:lnTo>
                    <a:pt x="14" y="8"/>
                  </a:lnTo>
                  <a:lnTo>
                    <a:pt x="20" y="9"/>
                  </a:lnTo>
                  <a:lnTo>
                    <a:pt x="26" y="9"/>
                  </a:lnTo>
                  <a:lnTo>
                    <a:pt x="31" y="10"/>
                  </a:lnTo>
                  <a:lnTo>
                    <a:pt x="37" y="11"/>
                  </a:lnTo>
                  <a:lnTo>
                    <a:pt x="43" y="14"/>
                  </a:lnTo>
                  <a:lnTo>
                    <a:pt x="49" y="15"/>
                  </a:lnTo>
                  <a:lnTo>
                    <a:pt x="55" y="17"/>
                  </a:lnTo>
                  <a:lnTo>
                    <a:pt x="61" y="19"/>
                  </a:lnTo>
                  <a:lnTo>
                    <a:pt x="67" y="22"/>
                  </a:lnTo>
                  <a:lnTo>
                    <a:pt x="73" y="23"/>
                  </a:lnTo>
                  <a:lnTo>
                    <a:pt x="79" y="25"/>
                  </a:lnTo>
                  <a:lnTo>
                    <a:pt x="86" y="27"/>
                  </a:lnTo>
                  <a:lnTo>
                    <a:pt x="91" y="29"/>
                  </a:lnTo>
                  <a:lnTo>
                    <a:pt x="97" y="31"/>
                  </a:lnTo>
                  <a:lnTo>
                    <a:pt x="99" y="30"/>
                  </a:lnTo>
                  <a:lnTo>
                    <a:pt x="102" y="29"/>
                  </a:lnTo>
                  <a:lnTo>
                    <a:pt x="102" y="26"/>
                  </a:lnTo>
                  <a:lnTo>
                    <a:pt x="101" y="25"/>
                  </a:lnTo>
                  <a:lnTo>
                    <a:pt x="95" y="23"/>
                  </a:lnTo>
                  <a:lnTo>
                    <a:pt x="89" y="19"/>
                  </a:lnTo>
                  <a:lnTo>
                    <a:pt x="83" y="17"/>
                  </a:lnTo>
                  <a:lnTo>
                    <a:pt x="78" y="15"/>
                  </a:lnTo>
                  <a:lnTo>
                    <a:pt x="71" y="11"/>
                  </a:lnTo>
                  <a:lnTo>
                    <a:pt x="65" y="9"/>
                  </a:lnTo>
                  <a:lnTo>
                    <a:pt x="59" y="7"/>
                  </a:lnTo>
                  <a:lnTo>
                    <a:pt x="53" y="4"/>
                  </a:lnTo>
                  <a:lnTo>
                    <a:pt x="48" y="2"/>
                  </a:lnTo>
                  <a:lnTo>
                    <a:pt x="41" y="1"/>
                  </a:lnTo>
                  <a:lnTo>
                    <a:pt x="35" y="1"/>
                  </a:lnTo>
                  <a:lnTo>
                    <a:pt x="29" y="0"/>
                  </a:lnTo>
                  <a:lnTo>
                    <a:pt x="23" y="0"/>
                  </a:lnTo>
                  <a:lnTo>
                    <a:pt x="17" y="0"/>
                  </a:lnTo>
                  <a:lnTo>
                    <a:pt x="11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3" y="7"/>
                  </a:lnTo>
                  <a:lnTo>
                    <a:pt x="3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-344" y="1535"/>
              <a:ext cx="21" cy="27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4" y="12"/>
                </a:cxn>
                <a:cxn ang="0">
                  <a:pos x="10" y="16"/>
                </a:cxn>
                <a:cxn ang="0">
                  <a:pos x="14" y="23"/>
                </a:cxn>
                <a:cxn ang="0">
                  <a:pos x="18" y="29"/>
                </a:cxn>
                <a:cxn ang="0">
                  <a:pos x="23" y="35"/>
                </a:cxn>
                <a:cxn ang="0">
                  <a:pos x="27" y="41"/>
                </a:cxn>
                <a:cxn ang="0">
                  <a:pos x="31" y="47"/>
                </a:cxn>
                <a:cxn ang="0">
                  <a:pos x="35" y="53"/>
                </a:cxn>
                <a:cxn ang="0">
                  <a:pos x="38" y="54"/>
                </a:cxn>
                <a:cxn ang="0">
                  <a:pos x="40" y="53"/>
                </a:cxn>
                <a:cxn ang="0">
                  <a:pos x="41" y="51"/>
                </a:cxn>
                <a:cxn ang="0">
                  <a:pos x="41" y="49"/>
                </a:cxn>
                <a:cxn ang="0">
                  <a:pos x="38" y="42"/>
                </a:cxn>
                <a:cxn ang="0">
                  <a:pos x="33" y="36"/>
                </a:cxn>
                <a:cxn ang="0">
                  <a:pos x="29" y="29"/>
                </a:cxn>
                <a:cxn ang="0">
                  <a:pos x="25" y="23"/>
                </a:cxn>
                <a:cxn ang="0">
                  <a:pos x="19" y="17"/>
                </a:cxn>
                <a:cxn ang="0">
                  <a:pos x="15" y="12"/>
                </a:cxn>
                <a:cxn ang="0">
                  <a:pos x="10" y="6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1" y="1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41" h="54">
                  <a:moveTo>
                    <a:pt x="0" y="6"/>
                  </a:moveTo>
                  <a:lnTo>
                    <a:pt x="4" y="12"/>
                  </a:lnTo>
                  <a:lnTo>
                    <a:pt x="10" y="16"/>
                  </a:lnTo>
                  <a:lnTo>
                    <a:pt x="14" y="23"/>
                  </a:lnTo>
                  <a:lnTo>
                    <a:pt x="18" y="29"/>
                  </a:lnTo>
                  <a:lnTo>
                    <a:pt x="23" y="35"/>
                  </a:lnTo>
                  <a:lnTo>
                    <a:pt x="27" y="41"/>
                  </a:lnTo>
                  <a:lnTo>
                    <a:pt x="31" y="47"/>
                  </a:lnTo>
                  <a:lnTo>
                    <a:pt x="35" y="53"/>
                  </a:lnTo>
                  <a:lnTo>
                    <a:pt x="38" y="54"/>
                  </a:lnTo>
                  <a:lnTo>
                    <a:pt x="40" y="53"/>
                  </a:lnTo>
                  <a:lnTo>
                    <a:pt x="41" y="51"/>
                  </a:lnTo>
                  <a:lnTo>
                    <a:pt x="41" y="49"/>
                  </a:lnTo>
                  <a:lnTo>
                    <a:pt x="38" y="42"/>
                  </a:lnTo>
                  <a:lnTo>
                    <a:pt x="33" y="36"/>
                  </a:lnTo>
                  <a:lnTo>
                    <a:pt x="29" y="29"/>
                  </a:lnTo>
                  <a:lnTo>
                    <a:pt x="25" y="23"/>
                  </a:lnTo>
                  <a:lnTo>
                    <a:pt x="19" y="17"/>
                  </a:lnTo>
                  <a:lnTo>
                    <a:pt x="15" y="12"/>
                  </a:lnTo>
                  <a:lnTo>
                    <a:pt x="10" y="6"/>
                  </a:lnTo>
                  <a:lnTo>
                    <a:pt x="4" y="0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-512" y="1531"/>
              <a:ext cx="214" cy="620"/>
            </a:xfrm>
            <a:custGeom>
              <a:avLst/>
              <a:gdLst/>
              <a:ahLst/>
              <a:cxnLst>
                <a:cxn ang="0">
                  <a:pos x="356" y="34"/>
                </a:cxn>
                <a:cxn ang="0">
                  <a:pos x="396" y="79"/>
                </a:cxn>
                <a:cxn ang="0">
                  <a:pos x="416" y="135"/>
                </a:cxn>
                <a:cxn ang="0">
                  <a:pos x="407" y="210"/>
                </a:cxn>
                <a:cxn ang="0">
                  <a:pos x="372" y="282"/>
                </a:cxn>
                <a:cxn ang="0">
                  <a:pos x="330" y="345"/>
                </a:cxn>
                <a:cxn ang="0">
                  <a:pos x="281" y="402"/>
                </a:cxn>
                <a:cxn ang="0">
                  <a:pos x="230" y="458"/>
                </a:cxn>
                <a:cxn ang="0">
                  <a:pos x="181" y="513"/>
                </a:cxn>
                <a:cxn ang="0">
                  <a:pos x="133" y="568"/>
                </a:cxn>
                <a:cxn ang="0">
                  <a:pos x="89" y="626"/>
                </a:cxn>
                <a:cxn ang="0">
                  <a:pos x="52" y="680"/>
                </a:cxn>
                <a:cxn ang="0">
                  <a:pos x="21" y="736"/>
                </a:cxn>
                <a:cxn ang="0">
                  <a:pos x="1" y="797"/>
                </a:cxn>
                <a:cxn ang="0">
                  <a:pos x="3" y="857"/>
                </a:cxn>
                <a:cxn ang="0">
                  <a:pos x="23" y="915"/>
                </a:cxn>
                <a:cxn ang="0">
                  <a:pos x="58" y="964"/>
                </a:cxn>
                <a:cxn ang="0">
                  <a:pos x="97" y="1009"/>
                </a:cxn>
                <a:cxn ang="0">
                  <a:pos x="134" y="1057"/>
                </a:cxn>
                <a:cxn ang="0">
                  <a:pos x="159" y="1121"/>
                </a:cxn>
                <a:cxn ang="0">
                  <a:pos x="156" y="1169"/>
                </a:cxn>
                <a:cxn ang="0">
                  <a:pos x="142" y="1204"/>
                </a:cxn>
                <a:cxn ang="0">
                  <a:pos x="121" y="1234"/>
                </a:cxn>
                <a:cxn ang="0">
                  <a:pos x="124" y="1240"/>
                </a:cxn>
                <a:cxn ang="0">
                  <a:pos x="148" y="1209"/>
                </a:cxn>
                <a:cxn ang="0">
                  <a:pos x="169" y="1158"/>
                </a:cxn>
                <a:cxn ang="0">
                  <a:pos x="170" y="1103"/>
                </a:cxn>
                <a:cxn ang="0">
                  <a:pos x="145" y="1048"/>
                </a:cxn>
                <a:cxn ang="0">
                  <a:pos x="107" y="1001"/>
                </a:cxn>
                <a:cxn ang="0">
                  <a:pos x="66" y="956"/>
                </a:cxn>
                <a:cxn ang="0">
                  <a:pos x="27" y="902"/>
                </a:cxn>
                <a:cxn ang="0">
                  <a:pos x="7" y="839"/>
                </a:cxn>
                <a:cxn ang="0">
                  <a:pos x="15" y="762"/>
                </a:cxn>
                <a:cxn ang="0">
                  <a:pos x="50" y="688"/>
                </a:cxn>
                <a:cxn ang="0">
                  <a:pos x="96" y="621"/>
                </a:cxn>
                <a:cxn ang="0">
                  <a:pos x="141" y="564"/>
                </a:cxn>
                <a:cxn ang="0">
                  <a:pos x="189" y="509"/>
                </a:cxn>
                <a:cxn ang="0">
                  <a:pos x="238" y="455"/>
                </a:cxn>
                <a:cxn ang="0">
                  <a:pos x="287" y="406"/>
                </a:cxn>
                <a:cxn ang="0">
                  <a:pos x="333" y="354"/>
                </a:cxn>
                <a:cxn ang="0">
                  <a:pos x="374" y="300"/>
                </a:cxn>
                <a:cxn ang="0">
                  <a:pos x="406" y="239"/>
                </a:cxn>
                <a:cxn ang="0">
                  <a:pos x="427" y="177"/>
                </a:cxn>
                <a:cxn ang="0">
                  <a:pos x="427" y="121"/>
                </a:cxn>
                <a:cxn ang="0">
                  <a:pos x="407" y="71"/>
                </a:cxn>
                <a:cxn ang="0">
                  <a:pos x="378" y="36"/>
                </a:cxn>
                <a:cxn ang="0">
                  <a:pos x="358" y="20"/>
                </a:cxn>
                <a:cxn ang="0">
                  <a:pos x="337" y="5"/>
                </a:cxn>
                <a:cxn ang="0">
                  <a:pos x="325" y="1"/>
                </a:cxn>
                <a:cxn ang="0">
                  <a:pos x="325" y="7"/>
                </a:cxn>
              </a:cxnLst>
              <a:rect l="0" t="0" r="r" b="b"/>
              <a:pathLst>
                <a:path w="429" h="1240">
                  <a:moveTo>
                    <a:pt x="325" y="7"/>
                  </a:moveTo>
                  <a:lnTo>
                    <a:pt x="340" y="20"/>
                  </a:lnTo>
                  <a:lnTo>
                    <a:pt x="356" y="34"/>
                  </a:lnTo>
                  <a:lnTo>
                    <a:pt x="370" y="48"/>
                  </a:lnTo>
                  <a:lnTo>
                    <a:pt x="384" y="62"/>
                  </a:lnTo>
                  <a:lnTo>
                    <a:pt x="396" y="79"/>
                  </a:lnTo>
                  <a:lnTo>
                    <a:pt x="405" y="96"/>
                  </a:lnTo>
                  <a:lnTo>
                    <a:pt x="412" y="114"/>
                  </a:lnTo>
                  <a:lnTo>
                    <a:pt x="416" y="135"/>
                  </a:lnTo>
                  <a:lnTo>
                    <a:pt x="417" y="160"/>
                  </a:lnTo>
                  <a:lnTo>
                    <a:pt x="414" y="185"/>
                  </a:lnTo>
                  <a:lnTo>
                    <a:pt x="407" y="210"/>
                  </a:lnTo>
                  <a:lnTo>
                    <a:pt x="397" y="235"/>
                  </a:lnTo>
                  <a:lnTo>
                    <a:pt x="385" y="259"/>
                  </a:lnTo>
                  <a:lnTo>
                    <a:pt x="372" y="282"/>
                  </a:lnTo>
                  <a:lnTo>
                    <a:pt x="359" y="304"/>
                  </a:lnTo>
                  <a:lnTo>
                    <a:pt x="345" y="325"/>
                  </a:lnTo>
                  <a:lnTo>
                    <a:pt x="330" y="345"/>
                  </a:lnTo>
                  <a:lnTo>
                    <a:pt x="315" y="364"/>
                  </a:lnTo>
                  <a:lnTo>
                    <a:pt x="299" y="384"/>
                  </a:lnTo>
                  <a:lnTo>
                    <a:pt x="281" y="402"/>
                  </a:lnTo>
                  <a:lnTo>
                    <a:pt x="264" y="421"/>
                  </a:lnTo>
                  <a:lnTo>
                    <a:pt x="247" y="439"/>
                  </a:lnTo>
                  <a:lnTo>
                    <a:pt x="230" y="458"/>
                  </a:lnTo>
                  <a:lnTo>
                    <a:pt x="213" y="476"/>
                  </a:lnTo>
                  <a:lnTo>
                    <a:pt x="197" y="494"/>
                  </a:lnTo>
                  <a:lnTo>
                    <a:pt x="181" y="513"/>
                  </a:lnTo>
                  <a:lnTo>
                    <a:pt x="165" y="531"/>
                  </a:lnTo>
                  <a:lnTo>
                    <a:pt x="149" y="549"/>
                  </a:lnTo>
                  <a:lnTo>
                    <a:pt x="133" y="568"/>
                  </a:lnTo>
                  <a:lnTo>
                    <a:pt x="118" y="587"/>
                  </a:lnTo>
                  <a:lnTo>
                    <a:pt x="103" y="606"/>
                  </a:lnTo>
                  <a:lnTo>
                    <a:pt x="89" y="626"/>
                  </a:lnTo>
                  <a:lnTo>
                    <a:pt x="76" y="643"/>
                  </a:lnTo>
                  <a:lnTo>
                    <a:pt x="64" y="661"/>
                  </a:lnTo>
                  <a:lnTo>
                    <a:pt x="52" y="680"/>
                  </a:lnTo>
                  <a:lnTo>
                    <a:pt x="41" y="698"/>
                  </a:lnTo>
                  <a:lnTo>
                    <a:pt x="30" y="718"/>
                  </a:lnTo>
                  <a:lnTo>
                    <a:pt x="21" y="736"/>
                  </a:lnTo>
                  <a:lnTo>
                    <a:pt x="13" y="757"/>
                  </a:lnTo>
                  <a:lnTo>
                    <a:pt x="6" y="778"/>
                  </a:lnTo>
                  <a:lnTo>
                    <a:pt x="1" y="797"/>
                  </a:lnTo>
                  <a:lnTo>
                    <a:pt x="0" y="818"/>
                  </a:lnTo>
                  <a:lnTo>
                    <a:pt x="0" y="838"/>
                  </a:lnTo>
                  <a:lnTo>
                    <a:pt x="3" y="857"/>
                  </a:lnTo>
                  <a:lnTo>
                    <a:pt x="8" y="877"/>
                  </a:lnTo>
                  <a:lnTo>
                    <a:pt x="14" y="896"/>
                  </a:lnTo>
                  <a:lnTo>
                    <a:pt x="23" y="915"/>
                  </a:lnTo>
                  <a:lnTo>
                    <a:pt x="34" y="932"/>
                  </a:lnTo>
                  <a:lnTo>
                    <a:pt x="45" y="948"/>
                  </a:lnTo>
                  <a:lnTo>
                    <a:pt x="58" y="964"/>
                  </a:lnTo>
                  <a:lnTo>
                    <a:pt x="71" y="979"/>
                  </a:lnTo>
                  <a:lnTo>
                    <a:pt x="84" y="994"/>
                  </a:lnTo>
                  <a:lnTo>
                    <a:pt x="97" y="1009"/>
                  </a:lnTo>
                  <a:lnTo>
                    <a:pt x="110" y="1024"/>
                  </a:lnTo>
                  <a:lnTo>
                    <a:pt x="122" y="1039"/>
                  </a:lnTo>
                  <a:lnTo>
                    <a:pt x="134" y="1057"/>
                  </a:lnTo>
                  <a:lnTo>
                    <a:pt x="145" y="1077"/>
                  </a:lnTo>
                  <a:lnTo>
                    <a:pt x="155" y="1099"/>
                  </a:lnTo>
                  <a:lnTo>
                    <a:pt x="159" y="1121"/>
                  </a:lnTo>
                  <a:lnTo>
                    <a:pt x="160" y="1145"/>
                  </a:lnTo>
                  <a:lnTo>
                    <a:pt x="159" y="1158"/>
                  </a:lnTo>
                  <a:lnTo>
                    <a:pt x="156" y="1169"/>
                  </a:lnTo>
                  <a:lnTo>
                    <a:pt x="152" y="1181"/>
                  </a:lnTo>
                  <a:lnTo>
                    <a:pt x="148" y="1192"/>
                  </a:lnTo>
                  <a:lnTo>
                    <a:pt x="142" y="1204"/>
                  </a:lnTo>
                  <a:lnTo>
                    <a:pt x="136" y="1214"/>
                  </a:lnTo>
                  <a:lnTo>
                    <a:pt x="129" y="1225"/>
                  </a:lnTo>
                  <a:lnTo>
                    <a:pt x="121" y="1234"/>
                  </a:lnTo>
                  <a:lnTo>
                    <a:pt x="120" y="1237"/>
                  </a:lnTo>
                  <a:lnTo>
                    <a:pt x="121" y="1240"/>
                  </a:lnTo>
                  <a:lnTo>
                    <a:pt x="124" y="1240"/>
                  </a:lnTo>
                  <a:lnTo>
                    <a:pt x="126" y="1239"/>
                  </a:lnTo>
                  <a:lnTo>
                    <a:pt x="137" y="1224"/>
                  </a:lnTo>
                  <a:lnTo>
                    <a:pt x="148" y="1209"/>
                  </a:lnTo>
                  <a:lnTo>
                    <a:pt x="157" y="1192"/>
                  </a:lnTo>
                  <a:lnTo>
                    <a:pt x="164" y="1175"/>
                  </a:lnTo>
                  <a:lnTo>
                    <a:pt x="169" y="1158"/>
                  </a:lnTo>
                  <a:lnTo>
                    <a:pt x="172" y="1139"/>
                  </a:lnTo>
                  <a:lnTo>
                    <a:pt x="172" y="1121"/>
                  </a:lnTo>
                  <a:lnTo>
                    <a:pt x="170" y="1103"/>
                  </a:lnTo>
                  <a:lnTo>
                    <a:pt x="164" y="1084"/>
                  </a:lnTo>
                  <a:lnTo>
                    <a:pt x="156" y="1066"/>
                  </a:lnTo>
                  <a:lnTo>
                    <a:pt x="145" y="1048"/>
                  </a:lnTo>
                  <a:lnTo>
                    <a:pt x="134" y="1032"/>
                  </a:lnTo>
                  <a:lnTo>
                    <a:pt x="121" y="1016"/>
                  </a:lnTo>
                  <a:lnTo>
                    <a:pt x="107" y="1001"/>
                  </a:lnTo>
                  <a:lnTo>
                    <a:pt x="95" y="987"/>
                  </a:lnTo>
                  <a:lnTo>
                    <a:pt x="82" y="974"/>
                  </a:lnTo>
                  <a:lnTo>
                    <a:pt x="66" y="956"/>
                  </a:lnTo>
                  <a:lnTo>
                    <a:pt x="52" y="939"/>
                  </a:lnTo>
                  <a:lnTo>
                    <a:pt x="38" y="921"/>
                  </a:lnTo>
                  <a:lnTo>
                    <a:pt x="27" y="902"/>
                  </a:lnTo>
                  <a:lnTo>
                    <a:pt x="18" y="881"/>
                  </a:lnTo>
                  <a:lnTo>
                    <a:pt x="12" y="861"/>
                  </a:lnTo>
                  <a:lnTo>
                    <a:pt x="7" y="839"/>
                  </a:lnTo>
                  <a:lnTo>
                    <a:pt x="6" y="815"/>
                  </a:lnTo>
                  <a:lnTo>
                    <a:pt x="8" y="788"/>
                  </a:lnTo>
                  <a:lnTo>
                    <a:pt x="15" y="762"/>
                  </a:lnTo>
                  <a:lnTo>
                    <a:pt x="25" y="736"/>
                  </a:lnTo>
                  <a:lnTo>
                    <a:pt x="36" y="712"/>
                  </a:lnTo>
                  <a:lnTo>
                    <a:pt x="50" y="688"/>
                  </a:lnTo>
                  <a:lnTo>
                    <a:pt x="65" y="665"/>
                  </a:lnTo>
                  <a:lnTo>
                    <a:pt x="81" y="643"/>
                  </a:lnTo>
                  <a:lnTo>
                    <a:pt x="96" y="621"/>
                  </a:lnTo>
                  <a:lnTo>
                    <a:pt x="111" y="602"/>
                  </a:lnTo>
                  <a:lnTo>
                    <a:pt x="126" y="582"/>
                  </a:lnTo>
                  <a:lnTo>
                    <a:pt x="141" y="564"/>
                  </a:lnTo>
                  <a:lnTo>
                    <a:pt x="157" y="545"/>
                  </a:lnTo>
                  <a:lnTo>
                    <a:pt x="173" y="528"/>
                  </a:lnTo>
                  <a:lnTo>
                    <a:pt x="189" y="509"/>
                  </a:lnTo>
                  <a:lnTo>
                    <a:pt x="205" y="491"/>
                  </a:lnTo>
                  <a:lnTo>
                    <a:pt x="222" y="473"/>
                  </a:lnTo>
                  <a:lnTo>
                    <a:pt x="238" y="455"/>
                  </a:lnTo>
                  <a:lnTo>
                    <a:pt x="254" y="439"/>
                  </a:lnTo>
                  <a:lnTo>
                    <a:pt x="270" y="422"/>
                  </a:lnTo>
                  <a:lnTo>
                    <a:pt x="287" y="406"/>
                  </a:lnTo>
                  <a:lnTo>
                    <a:pt x="302" y="388"/>
                  </a:lnTo>
                  <a:lnTo>
                    <a:pt x="318" y="371"/>
                  </a:lnTo>
                  <a:lnTo>
                    <a:pt x="333" y="354"/>
                  </a:lnTo>
                  <a:lnTo>
                    <a:pt x="348" y="335"/>
                  </a:lnTo>
                  <a:lnTo>
                    <a:pt x="361" y="318"/>
                  </a:lnTo>
                  <a:lnTo>
                    <a:pt x="374" y="300"/>
                  </a:lnTo>
                  <a:lnTo>
                    <a:pt x="385" y="280"/>
                  </a:lnTo>
                  <a:lnTo>
                    <a:pt x="396" y="259"/>
                  </a:lnTo>
                  <a:lnTo>
                    <a:pt x="406" y="239"/>
                  </a:lnTo>
                  <a:lnTo>
                    <a:pt x="414" y="218"/>
                  </a:lnTo>
                  <a:lnTo>
                    <a:pt x="421" y="197"/>
                  </a:lnTo>
                  <a:lnTo>
                    <a:pt x="427" y="177"/>
                  </a:lnTo>
                  <a:lnTo>
                    <a:pt x="429" y="158"/>
                  </a:lnTo>
                  <a:lnTo>
                    <a:pt x="429" y="140"/>
                  </a:lnTo>
                  <a:lnTo>
                    <a:pt x="427" y="121"/>
                  </a:lnTo>
                  <a:lnTo>
                    <a:pt x="423" y="104"/>
                  </a:lnTo>
                  <a:lnTo>
                    <a:pt x="416" y="87"/>
                  </a:lnTo>
                  <a:lnTo>
                    <a:pt x="407" y="71"/>
                  </a:lnTo>
                  <a:lnTo>
                    <a:pt x="397" y="56"/>
                  </a:lnTo>
                  <a:lnTo>
                    <a:pt x="384" y="42"/>
                  </a:lnTo>
                  <a:lnTo>
                    <a:pt x="378" y="36"/>
                  </a:lnTo>
                  <a:lnTo>
                    <a:pt x="371" y="30"/>
                  </a:lnTo>
                  <a:lnTo>
                    <a:pt x="364" y="24"/>
                  </a:lnTo>
                  <a:lnTo>
                    <a:pt x="358" y="20"/>
                  </a:lnTo>
                  <a:lnTo>
                    <a:pt x="351" y="15"/>
                  </a:lnTo>
                  <a:lnTo>
                    <a:pt x="344" y="10"/>
                  </a:lnTo>
                  <a:lnTo>
                    <a:pt x="337" y="5"/>
                  </a:lnTo>
                  <a:lnTo>
                    <a:pt x="330" y="0"/>
                  </a:lnTo>
                  <a:lnTo>
                    <a:pt x="328" y="0"/>
                  </a:lnTo>
                  <a:lnTo>
                    <a:pt x="325" y="1"/>
                  </a:lnTo>
                  <a:lnTo>
                    <a:pt x="324" y="5"/>
                  </a:lnTo>
                  <a:lnTo>
                    <a:pt x="325" y="7"/>
                  </a:lnTo>
                  <a:lnTo>
                    <a:pt x="325" y="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-397" y="1535"/>
              <a:ext cx="37" cy="11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2" y="10"/>
                </a:cxn>
                <a:cxn ang="0">
                  <a:pos x="53" y="20"/>
                </a:cxn>
                <a:cxn ang="0">
                  <a:pos x="44" y="30"/>
                </a:cxn>
                <a:cxn ang="0">
                  <a:pos x="35" y="41"/>
                </a:cxn>
                <a:cxn ang="0">
                  <a:pos x="29" y="52"/>
                </a:cxn>
                <a:cxn ang="0">
                  <a:pos x="25" y="65"/>
                </a:cxn>
                <a:cxn ang="0">
                  <a:pos x="25" y="78"/>
                </a:cxn>
                <a:cxn ang="0">
                  <a:pos x="29" y="91"/>
                </a:cxn>
                <a:cxn ang="0">
                  <a:pos x="37" y="107"/>
                </a:cxn>
                <a:cxn ang="0">
                  <a:pos x="45" y="122"/>
                </a:cxn>
                <a:cxn ang="0">
                  <a:pos x="53" y="139"/>
                </a:cxn>
                <a:cxn ang="0">
                  <a:pos x="56" y="156"/>
                </a:cxn>
                <a:cxn ang="0">
                  <a:pos x="56" y="169"/>
                </a:cxn>
                <a:cxn ang="0">
                  <a:pos x="54" y="180"/>
                </a:cxn>
                <a:cxn ang="0">
                  <a:pos x="49" y="190"/>
                </a:cxn>
                <a:cxn ang="0">
                  <a:pos x="42" y="198"/>
                </a:cxn>
                <a:cxn ang="0">
                  <a:pos x="33" y="207"/>
                </a:cxn>
                <a:cxn ang="0">
                  <a:pos x="23" y="212"/>
                </a:cxn>
                <a:cxn ang="0">
                  <a:pos x="12" y="218"/>
                </a:cxn>
                <a:cxn ang="0">
                  <a:pos x="1" y="222"/>
                </a:cxn>
                <a:cxn ang="0">
                  <a:pos x="0" y="223"/>
                </a:cxn>
                <a:cxn ang="0">
                  <a:pos x="0" y="224"/>
                </a:cxn>
                <a:cxn ang="0">
                  <a:pos x="0" y="225"/>
                </a:cxn>
                <a:cxn ang="0">
                  <a:pos x="1" y="225"/>
                </a:cxn>
                <a:cxn ang="0">
                  <a:pos x="12" y="222"/>
                </a:cxn>
                <a:cxn ang="0">
                  <a:pos x="24" y="217"/>
                </a:cxn>
                <a:cxn ang="0">
                  <a:pos x="34" y="211"/>
                </a:cxn>
                <a:cxn ang="0">
                  <a:pos x="44" y="203"/>
                </a:cxn>
                <a:cxn ang="0">
                  <a:pos x="52" y="194"/>
                </a:cxn>
                <a:cxn ang="0">
                  <a:pos x="57" y="183"/>
                </a:cxn>
                <a:cxn ang="0">
                  <a:pos x="60" y="172"/>
                </a:cxn>
                <a:cxn ang="0">
                  <a:pos x="61" y="159"/>
                </a:cxn>
                <a:cxn ang="0">
                  <a:pos x="57" y="141"/>
                </a:cxn>
                <a:cxn ang="0">
                  <a:pos x="52" y="125"/>
                </a:cxn>
                <a:cxn ang="0">
                  <a:pos x="44" y="110"/>
                </a:cxn>
                <a:cxn ang="0">
                  <a:pos x="34" y="95"/>
                </a:cxn>
                <a:cxn ang="0">
                  <a:pos x="29" y="81"/>
                </a:cxn>
                <a:cxn ang="0">
                  <a:pos x="27" y="68"/>
                </a:cxn>
                <a:cxn ang="0">
                  <a:pos x="31" y="56"/>
                </a:cxn>
                <a:cxn ang="0">
                  <a:pos x="37" y="43"/>
                </a:cxn>
                <a:cxn ang="0">
                  <a:pos x="45" y="33"/>
                </a:cxn>
                <a:cxn ang="0">
                  <a:pos x="55" y="21"/>
                </a:cxn>
                <a:cxn ang="0">
                  <a:pos x="64" y="12"/>
                </a:cxn>
                <a:cxn ang="0">
                  <a:pos x="74" y="3"/>
                </a:cxn>
                <a:cxn ang="0">
                  <a:pos x="75" y="2"/>
                </a:cxn>
                <a:cxn ang="0">
                  <a:pos x="75" y="0"/>
                </a:cxn>
                <a:cxn ang="0">
                  <a:pos x="72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75" h="225">
                  <a:moveTo>
                    <a:pt x="71" y="0"/>
                  </a:moveTo>
                  <a:lnTo>
                    <a:pt x="62" y="10"/>
                  </a:lnTo>
                  <a:lnTo>
                    <a:pt x="53" y="20"/>
                  </a:lnTo>
                  <a:lnTo>
                    <a:pt x="44" y="30"/>
                  </a:lnTo>
                  <a:lnTo>
                    <a:pt x="35" y="41"/>
                  </a:lnTo>
                  <a:lnTo>
                    <a:pt x="29" y="52"/>
                  </a:lnTo>
                  <a:lnTo>
                    <a:pt x="25" y="65"/>
                  </a:lnTo>
                  <a:lnTo>
                    <a:pt x="25" y="78"/>
                  </a:lnTo>
                  <a:lnTo>
                    <a:pt x="29" y="91"/>
                  </a:lnTo>
                  <a:lnTo>
                    <a:pt x="37" y="107"/>
                  </a:lnTo>
                  <a:lnTo>
                    <a:pt x="45" y="122"/>
                  </a:lnTo>
                  <a:lnTo>
                    <a:pt x="53" y="139"/>
                  </a:lnTo>
                  <a:lnTo>
                    <a:pt x="56" y="156"/>
                  </a:lnTo>
                  <a:lnTo>
                    <a:pt x="56" y="169"/>
                  </a:lnTo>
                  <a:lnTo>
                    <a:pt x="54" y="180"/>
                  </a:lnTo>
                  <a:lnTo>
                    <a:pt x="49" y="190"/>
                  </a:lnTo>
                  <a:lnTo>
                    <a:pt x="42" y="198"/>
                  </a:lnTo>
                  <a:lnTo>
                    <a:pt x="33" y="207"/>
                  </a:lnTo>
                  <a:lnTo>
                    <a:pt x="23" y="212"/>
                  </a:lnTo>
                  <a:lnTo>
                    <a:pt x="12" y="218"/>
                  </a:lnTo>
                  <a:lnTo>
                    <a:pt x="1" y="222"/>
                  </a:lnTo>
                  <a:lnTo>
                    <a:pt x="0" y="223"/>
                  </a:lnTo>
                  <a:lnTo>
                    <a:pt x="0" y="224"/>
                  </a:lnTo>
                  <a:lnTo>
                    <a:pt x="0" y="225"/>
                  </a:lnTo>
                  <a:lnTo>
                    <a:pt x="1" y="225"/>
                  </a:lnTo>
                  <a:lnTo>
                    <a:pt x="12" y="222"/>
                  </a:lnTo>
                  <a:lnTo>
                    <a:pt x="24" y="217"/>
                  </a:lnTo>
                  <a:lnTo>
                    <a:pt x="34" y="211"/>
                  </a:lnTo>
                  <a:lnTo>
                    <a:pt x="44" y="203"/>
                  </a:lnTo>
                  <a:lnTo>
                    <a:pt x="52" y="194"/>
                  </a:lnTo>
                  <a:lnTo>
                    <a:pt x="57" y="183"/>
                  </a:lnTo>
                  <a:lnTo>
                    <a:pt x="60" y="172"/>
                  </a:lnTo>
                  <a:lnTo>
                    <a:pt x="61" y="159"/>
                  </a:lnTo>
                  <a:lnTo>
                    <a:pt x="57" y="141"/>
                  </a:lnTo>
                  <a:lnTo>
                    <a:pt x="52" y="125"/>
                  </a:lnTo>
                  <a:lnTo>
                    <a:pt x="44" y="110"/>
                  </a:lnTo>
                  <a:lnTo>
                    <a:pt x="34" y="95"/>
                  </a:lnTo>
                  <a:lnTo>
                    <a:pt x="29" y="81"/>
                  </a:lnTo>
                  <a:lnTo>
                    <a:pt x="27" y="68"/>
                  </a:lnTo>
                  <a:lnTo>
                    <a:pt x="31" y="56"/>
                  </a:lnTo>
                  <a:lnTo>
                    <a:pt x="37" y="43"/>
                  </a:lnTo>
                  <a:lnTo>
                    <a:pt x="45" y="33"/>
                  </a:lnTo>
                  <a:lnTo>
                    <a:pt x="55" y="21"/>
                  </a:lnTo>
                  <a:lnTo>
                    <a:pt x="64" y="12"/>
                  </a:lnTo>
                  <a:lnTo>
                    <a:pt x="74" y="3"/>
                  </a:lnTo>
                  <a:lnTo>
                    <a:pt x="75" y="2"/>
                  </a:lnTo>
                  <a:lnTo>
                    <a:pt x="75" y="0"/>
                  </a:lnTo>
                  <a:lnTo>
                    <a:pt x="72" y="0"/>
                  </a:lnTo>
                  <a:lnTo>
                    <a:pt x="71" y="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-446" y="1019"/>
              <a:ext cx="23" cy="23"/>
            </a:xfrm>
            <a:custGeom>
              <a:avLst/>
              <a:gdLst/>
              <a:ahLst/>
              <a:cxnLst>
                <a:cxn ang="0">
                  <a:pos x="45" y="23"/>
                </a:cxn>
                <a:cxn ang="0">
                  <a:pos x="43" y="33"/>
                </a:cxn>
                <a:cxn ang="0">
                  <a:pos x="38" y="39"/>
                </a:cxn>
                <a:cxn ang="0">
                  <a:pos x="31" y="44"/>
                </a:cxn>
                <a:cxn ang="0">
                  <a:pos x="22" y="45"/>
                </a:cxn>
                <a:cxn ang="0">
                  <a:pos x="13" y="44"/>
                </a:cxn>
                <a:cxn ang="0">
                  <a:pos x="6" y="39"/>
                </a:cxn>
                <a:cxn ang="0">
                  <a:pos x="1" y="33"/>
                </a:cxn>
                <a:cxn ang="0">
                  <a:pos x="0" y="23"/>
                </a:cxn>
                <a:cxn ang="0">
                  <a:pos x="1" y="14"/>
                </a:cxn>
                <a:cxn ang="0">
                  <a:pos x="6" y="7"/>
                </a:cxn>
                <a:cxn ang="0">
                  <a:pos x="13" y="3"/>
                </a:cxn>
                <a:cxn ang="0">
                  <a:pos x="22" y="0"/>
                </a:cxn>
                <a:cxn ang="0">
                  <a:pos x="31" y="3"/>
                </a:cxn>
                <a:cxn ang="0">
                  <a:pos x="38" y="7"/>
                </a:cxn>
                <a:cxn ang="0">
                  <a:pos x="43" y="14"/>
                </a:cxn>
                <a:cxn ang="0">
                  <a:pos x="45" y="23"/>
                </a:cxn>
              </a:cxnLst>
              <a:rect l="0" t="0" r="r" b="b"/>
              <a:pathLst>
                <a:path w="45" h="45">
                  <a:moveTo>
                    <a:pt x="45" y="23"/>
                  </a:moveTo>
                  <a:lnTo>
                    <a:pt x="43" y="33"/>
                  </a:lnTo>
                  <a:lnTo>
                    <a:pt x="38" y="39"/>
                  </a:lnTo>
                  <a:lnTo>
                    <a:pt x="31" y="44"/>
                  </a:lnTo>
                  <a:lnTo>
                    <a:pt x="22" y="45"/>
                  </a:lnTo>
                  <a:lnTo>
                    <a:pt x="13" y="44"/>
                  </a:lnTo>
                  <a:lnTo>
                    <a:pt x="6" y="39"/>
                  </a:lnTo>
                  <a:lnTo>
                    <a:pt x="1" y="33"/>
                  </a:lnTo>
                  <a:lnTo>
                    <a:pt x="0" y="23"/>
                  </a:lnTo>
                  <a:lnTo>
                    <a:pt x="1" y="14"/>
                  </a:lnTo>
                  <a:lnTo>
                    <a:pt x="6" y="7"/>
                  </a:lnTo>
                  <a:lnTo>
                    <a:pt x="13" y="3"/>
                  </a:lnTo>
                  <a:lnTo>
                    <a:pt x="22" y="0"/>
                  </a:lnTo>
                  <a:lnTo>
                    <a:pt x="31" y="3"/>
                  </a:lnTo>
                  <a:lnTo>
                    <a:pt x="38" y="7"/>
                  </a:lnTo>
                  <a:lnTo>
                    <a:pt x="43" y="14"/>
                  </a:lnTo>
                  <a:lnTo>
                    <a:pt x="45" y="23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-513" y="940"/>
              <a:ext cx="15" cy="15"/>
            </a:xfrm>
            <a:custGeom>
              <a:avLst/>
              <a:gdLst/>
              <a:ahLst/>
              <a:cxnLst>
                <a:cxn ang="0">
                  <a:pos x="31" y="15"/>
                </a:cxn>
                <a:cxn ang="0">
                  <a:pos x="30" y="21"/>
                </a:cxn>
                <a:cxn ang="0">
                  <a:pos x="27" y="26"/>
                </a:cxn>
                <a:cxn ang="0">
                  <a:pos x="22" y="29"/>
                </a:cxn>
                <a:cxn ang="0">
                  <a:pos x="15" y="30"/>
                </a:cxn>
                <a:cxn ang="0">
                  <a:pos x="9" y="29"/>
                </a:cxn>
                <a:cxn ang="0">
                  <a:pos x="5" y="26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10"/>
                </a:cxn>
                <a:cxn ang="0">
                  <a:pos x="5" y="5"/>
                </a:cxn>
                <a:cxn ang="0">
                  <a:pos x="9" y="1"/>
                </a:cxn>
                <a:cxn ang="0">
                  <a:pos x="15" y="0"/>
                </a:cxn>
                <a:cxn ang="0">
                  <a:pos x="22" y="1"/>
                </a:cxn>
                <a:cxn ang="0">
                  <a:pos x="27" y="5"/>
                </a:cxn>
                <a:cxn ang="0">
                  <a:pos x="30" y="10"/>
                </a:cxn>
                <a:cxn ang="0">
                  <a:pos x="31" y="15"/>
                </a:cxn>
              </a:cxnLst>
              <a:rect l="0" t="0" r="r" b="b"/>
              <a:pathLst>
                <a:path w="31" h="30">
                  <a:moveTo>
                    <a:pt x="31" y="15"/>
                  </a:moveTo>
                  <a:lnTo>
                    <a:pt x="30" y="21"/>
                  </a:lnTo>
                  <a:lnTo>
                    <a:pt x="27" y="26"/>
                  </a:lnTo>
                  <a:lnTo>
                    <a:pt x="22" y="29"/>
                  </a:lnTo>
                  <a:lnTo>
                    <a:pt x="15" y="30"/>
                  </a:lnTo>
                  <a:lnTo>
                    <a:pt x="9" y="29"/>
                  </a:lnTo>
                  <a:lnTo>
                    <a:pt x="5" y="26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10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2" y="1"/>
                  </a:lnTo>
                  <a:lnTo>
                    <a:pt x="27" y="5"/>
                  </a:lnTo>
                  <a:lnTo>
                    <a:pt x="30" y="10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-745" y="1496"/>
              <a:ext cx="16" cy="15"/>
            </a:xfrm>
            <a:custGeom>
              <a:avLst/>
              <a:gdLst/>
              <a:ahLst/>
              <a:cxnLst>
                <a:cxn ang="0">
                  <a:pos x="31" y="15"/>
                </a:cxn>
                <a:cxn ang="0">
                  <a:pos x="30" y="21"/>
                </a:cxn>
                <a:cxn ang="0">
                  <a:pos x="26" y="25"/>
                </a:cxn>
                <a:cxn ang="0">
                  <a:pos x="22" y="29"/>
                </a:cxn>
                <a:cxn ang="0">
                  <a:pos x="16" y="30"/>
                </a:cxn>
                <a:cxn ang="0">
                  <a:pos x="9" y="29"/>
                </a:cxn>
                <a:cxn ang="0">
                  <a:pos x="5" y="25"/>
                </a:cxn>
                <a:cxn ang="0">
                  <a:pos x="1" y="21"/>
                </a:cxn>
                <a:cxn ang="0">
                  <a:pos x="0" y="15"/>
                </a:cxn>
                <a:cxn ang="0">
                  <a:pos x="1" y="9"/>
                </a:cxn>
                <a:cxn ang="0">
                  <a:pos x="5" y="5"/>
                </a:cxn>
                <a:cxn ang="0">
                  <a:pos x="9" y="1"/>
                </a:cxn>
                <a:cxn ang="0">
                  <a:pos x="16" y="0"/>
                </a:cxn>
                <a:cxn ang="0">
                  <a:pos x="22" y="1"/>
                </a:cxn>
                <a:cxn ang="0">
                  <a:pos x="26" y="5"/>
                </a:cxn>
                <a:cxn ang="0">
                  <a:pos x="30" y="9"/>
                </a:cxn>
                <a:cxn ang="0">
                  <a:pos x="31" y="15"/>
                </a:cxn>
              </a:cxnLst>
              <a:rect l="0" t="0" r="r" b="b"/>
              <a:pathLst>
                <a:path w="31" h="30">
                  <a:moveTo>
                    <a:pt x="31" y="15"/>
                  </a:moveTo>
                  <a:lnTo>
                    <a:pt x="30" y="21"/>
                  </a:lnTo>
                  <a:lnTo>
                    <a:pt x="26" y="25"/>
                  </a:lnTo>
                  <a:lnTo>
                    <a:pt x="22" y="29"/>
                  </a:lnTo>
                  <a:lnTo>
                    <a:pt x="16" y="30"/>
                  </a:lnTo>
                  <a:lnTo>
                    <a:pt x="9" y="29"/>
                  </a:lnTo>
                  <a:lnTo>
                    <a:pt x="5" y="25"/>
                  </a:lnTo>
                  <a:lnTo>
                    <a:pt x="1" y="21"/>
                  </a:lnTo>
                  <a:lnTo>
                    <a:pt x="0" y="15"/>
                  </a:lnTo>
                  <a:lnTo>
                    <a:pt x="1" y="9"/>
                  </a:lnTo>
                  <a:lnTo>
                    <a:pt x="5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2" y="1"/>
                  </a:lnTo>
                  <a:lnTo>
                    <a:pt x="26" y="5"/>
                  </a:lnTo>
                  <a:lnTo>
                    <a:pt x="30" y="9"/>
                  </a:lnTo>
                  <a:lnTo>
                    <a:pt x="31" y="15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-524" y="1568"/>
              <a:ext cx="18" cy="19"/>
            </a:xfrm>
            <a:custGeom>
              <a:avLst/>
              <a:gdLst/>
              <a:ahLst/>
              <a:cxnLst>
                <a:cxn ang="0">
                  <a:pos x="37" y="18"/>
                </a:cxn>
                <a:cxn ang="0">
                  <a:pos x="36" y="25"/>
                </a:cxn>
                <a:cxn ang="0">
                  <a:pos x="31" y="32"/>
                </a:cxn>
                <a:cxn ang="0">
                  <a:pos x="25" y="37"/>
                </a:cxn>
                <a:cxn ang="0">
                  <a:pos x="19" y="38"/>
                </a:cxn>
                <a:cxn ang="0">
                  <a:pos x="12" y="37"/>
                </a:cxn>
                <a:cxn ang="0">
                  <a:pos x="6" y="32"/>
                </a:cxn>
                <a:cxn ang="0">
                  <a:pos x="1" y="25"/>
                </a:cxn>
                <a:cxn ang="0">
                  <a:pos x="0" y="18"/>
                </a:cxn>
                <a:cxn ang="0">
                  <a:pos x="1" y="12"/>
                </a:cxn>
                <a:cxn ang="0">
                  <a:pos x="6" y="6"/>
                </a:cxn>
                <a:cxn ang="0">
                  <a:pos x="12" y="1"/>
                </a:cxn>
                <a:cxn ang="0">
                  <a:pos x="19" y="0"/>
                </a:cxn>
                <a:cxn ang="0">
                  <a:pos x="25" y="1"/>
                </a:cxn>
                <a:cxn ang="0">
                  <a:pos x="31" y="6"/>
                </a:cxn>
                <a:cxn ang="0">
                  <a:pos x="36" y="12"/>
                </a:cxn>
                <a:cxn ang="0">
                  <a:pos x="37" y="18"/>
                </a:cxn>
              </a:cxnLst>
              <a:rect l="0" t="0" r="r" b="b"/>
              <a:pathLst>
                <a:path w="37" h="38">
                  <a:moveTo>
                    <a:pt x="37" y="18"/>
                  </a:moveTo>
                  <a:lnTo>
                    <a:pt x="36" y="25"/>
                  </a:lnTo>
                  <a:lnTo>
                    <a:pt x="31" y="32"/>
                  </a:lnTo>
                  <a:lnTo>
                    <a:pt x="25" y="37"/>
                  </a:lnTo>
                  <a:lnTo>
                    <a:pt x="19" y="38"/>
                  </a:lnTo>
                  <a:lnTo>
                    <a:pt x="12" y="37"/>
                  </a:lnTo>
                  <a:lnTo>
                    <a:pt x="6" y="32"/>
                  </a:lnTo>
                  <a:lnTo>
                    <a:pt x="1" y="25"/>
                  </a:lnTo>
                  <a:lnTo>
                    <a:pt x="0" y="18"/>
                  </a:lnTo>
                  <a:lnTo>
                    <a:pt x="1" y="12"/>
                  </a:lnTo>
                  <a:lnTo>
                    <a:pt x="6" y="6"/>
                  </a:lnTo>
                  <a:lnTo>
                    <a:pt x="12" y="1"/>
                  </a:lnTo>
                  <a:lnTo>
                    <a:pt x="19" y="0"/>
                  </a:lnTo>
                  <a:lnTo>
                    <a:pt x="25" y="1"/>
                  </a:lnTo>
                  <a:lnTo>
                    <a:pt x="31" y="6"/>
                  </a:lnTo>
                  <a:lnTo>
                    <a:pt x="36" y="12"/>
                  </a:lnTo>
                  <a:lnTo>
                    <a:pt x="37" y="18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-446" y="943"/>
              <a:ext cx="15" cy="16"/>
            </a:xfrm>
            <a:custGeom>
              <a:avLst/>
              <a:gdLst/>
              <a:ahLst/>
              <a:cxnLst>
                <a:cxn ang="0">
                  <a:pos x="30" y="16"/>
                </a:cxn>
                <a:cxn ang="0">
                  <a:pos x="29" y="22"/>
                </a:cxn>
                <a:cxn ang="0">
                  <a:pos x="25" y="27"/>
                </a:cxn>
                <a:cxn ang="0">
                  <a:pos x="21" y="30"/>
                </a:cxn>
                <a:cxn ang="0">
                  <a:pos x="15" y="31"/>
                </a:cxn>
                <a:cxn ang="0">
                  <a:pos x="9" y="30"/>
                </a:cxn>
                <a:cxn ang="0">
                  <a:pos x="5" y="27"/>
                </a:cxn>
                <a:cxn ang="0">
                  <a:pos x="1" y="22"/>
                </a:cxn>
                <a:cxn ang="0">
                  <a:pos x="0" y="16"/>
                </a:cxn>
                <a:cxn ang="0">
                  <a:pos x="1" y="9"/>
                </a:cxn>
                <a:cxn ang="0">
                  <a:pos x="5" y="5"/>
                </a:cxn>
                <a:cxn ang="0">
                  <a:pos x="9" y="1"/>
                </a:cxn>
                <a:cxn ang="0">
                  <a:pos x="15" y="0"/>
                </a:cxn>
                <a:cxn ang="0">
                  <a:pos x="21" y="1"/>
                </a:cxn>
                <a:cxn ang="0">
                  <a:pos x="25" y="5"/>
                </a:cxn>
                <a:cxn ang="0">
                  <a:pos x="29" y="9"/>
                </a:cxn>
                <a:cxn ang="0">
                  <a:pos x="30" y="16"/>
                </a:cxn>
              </a:cxnLst>
              <a:rect l="0" t="0" r="r" b="b"/>
              <a:pathLst>
                <a:path w="30" h="31">
                  <a:moveTo>
                    <a:pt x="30" y="16"/>
                  </a:moveTo>
                  <a:lnTo>
                    <a:pt x="29" y="22"/>
                  </a:lnTo>
                  <a:lnTo>
                    <a:pt x="25" y="27"/>
                  </a:lnTo>
                  <a:lnTo>
                    <a:pt x="21" y="30"/>
                  </a:lnTo>
                  <a:lnTo>
                    <a:pt x="15" y="31"/>
                  </a:lnTo>
                  <a:lnTo>
                    <a:pt x="9" y="30"/>
                  </a:lnTo>
                  <a:lnTo>
                    <a:pt x="5" y="27"/>
                  </a:lnTo>
                  <a:lnTo>
                    <a:pt x="1" y="22"/>
                  </a:lnTo>
                  <a:lnTo>
                    <a:pt x="0" y="16"/>
                  </a:lnTo>
                  <a:lnTo>
                    <a:pt x="1" y="9"/>
                  </a:lnTo>
                  <a:lnTo>
                    <a:pt x="5" y="5"/>
                  </a:lnTo>
                  <a:lnTo>
                    <a:pt x="9" y="1"/>
                  </a:lnTo>
                  <a:lnTo>
                    <a:pt x="15" y="0"/>
                  </a:lnTo>
                  <a:lnTo>
                    <a:pt x="21" y="1"/>
                  </a:lnTo>
                  <a:lnTo>
                    <a:pt x="25" y="5"/>
                  </a:lnTo>
                  <a:lnTo>
                    <a:pt x="29" y="9"/>
                  </a:lnTo>
                  <a:lnTo>
                    <a:pt x="30" y="16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-249" y="1553"/>
              <a:ext cx="23" cy="22"/>
            </a:xfrm>
            <a:custGeom>
              <a:avLst/>
              <a:gdLst/>
              <a:ahLst/>
              <a:cxnLst>
                <a:cxn ang="0">
                  <a:pos x="46" y="22"/>
                </a:cxn>
                <a:cxn ang="0">
                  <a:pos x="44" y="31"/>
                </a:cxn>
                <a:cxn ang="0">
                  <a:pos x="39" y="38"/>
                </a:cxn>
                <a:cxn ang="0">
                  <a:pos x="32" y="43"/>
                </a:cxn>
                <a:cxn ang="0">
                  <a:pos x="23" y="45"/>
                </a:cxn>
                <a:cxn ang="0">
                  <a:pos x="14" y="43"/>
                </a:cxn>
                <a:cxn ang="0">
                  <a:pos x="7" y="38"/>
                </a:cxn>
                <a:cxn ang="0">
                  <a:pos x="2" y="31"/>
                </a:cxn>
                <a:cxn ang="0">
                  <a:pos x="0" y="22"/>
                </a:cxn>
                <a:cxn ang="0">
                  <a:pos x="2" y="13"/>
                </a:cxn>
                <a:cxn ang="0">
                  <a:pos x="7" y="6"/>
                </a:cxn>
                <a:cxn ang="0">
                  <a:pos x="14" y="1"/>
                </a:cxn>
                <a:cxn ang="0">
                  <a:pos x="23" y="0"/>
                </a:cxn>
                <a:cxn ang="0">
                  <a:pos x="32" y="1"/>
                </a:cxn>
                <a:cxn ang="0">
                  <a:pos x="39" y="6"/>
                </a:cxn>
                <a:cxn ang="0">
                  <a:pos x="44" y="13"/>
                </a:cxn>
                <a:cxn ang="0">
                  <a:pos x="46" y="22"/>
                </a:cxn>
              </a:cxnLst>
              <a:rect l="0" t="0" r="r" b="b"/>
              <a:pathLst>
                <a:path w="46" h="45">
                  <a:moveTo>
                    <a:pt x="46" y="22"/>
                  </a:moveTo>
                  <a:lnTo>
                    <a:pt x="44" y="31"/>
                  </a:lnTo>
                  <a:lnTo>
                    <a:pt x="39" y="38"/>
                  </a:lnTo>
                  <a:lnTo>
                    <a:pt x="32" y="43"/>
                  </a:lnTo>
                  <a:lnTo>
                    <a:pt x="23" y="45"/>
                  </a:lnTo>
                  <a:lnTo>
                    <a:pt x="14" y="43"/>
                  </a:lnTo>
                  <a:lnTo>
                    <a:pt x="7" y="38"/>
                  </a:lnTo>
                  <a:lnTo>
                    <a:pt x="2" y="31"/>
                  </a:lnTo>
                  <a:lnTo>
                    <a:pt x="0" y="22"/>
                  </a:lnTo>
                  <a:lnTo>
                    <a:pt x="2" y="13"/>
                  </a:lnTo>
                  <a:lnTo>
                    <a:pt x="7" y="6"/>
                  </a:lnTo>
                  <a:lnTo>
                    <a:pt x="14" y="1"/>
                  </a:lnTo>
                  <a:lnTo>
                    <a:pt x="23" y="0"/>
                  </a:lnTo>
                  <a:lnTo>
                    <a:pt x="32" y="1"/>
                  </a:lnTo>
                  <a:lnTo>
                    <a:pt x="39" y="6"/>
                  </a:lnTo>
                  <a:lnTo>
                    <a:pt x="44" y="13"/>
                  </a:lnTo>
                  <a:lnTo>
                    <a:pt x="46" y="22"/>
                  </a:lnTo>
                  <a:close/>
                </a:path>
              </a:pathLst>
            </a:custGeom>
            <a:solidFill>
              <a:srgbClr val="F9AF47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404664" y="1000100"/>
            <a:ext cx="6668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/>
              <a:t>choo</a:t>
            </a:r>
            <a:endParaRPr lang="en-GB" sz="1600" dirty="0"/>
          </a:p>
        </p:txBody>
      </p:sp>
      <p:sp>
        <p:nvSpPr>
          <p:cNvPr id="24" name="TextBox 23"/>
          <p:cNvSpPr txBox="1"/>
          <p:nvPr/>
        </p:nvSpPr>
        <p:spPr>
          <a:xfrm rot="16835299">
            <a:off x="1010639" y="1174825"/>
            <a:ext cx="769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veeun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285728" y="71434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785794" y="642910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285728" y="78578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1000108" y="85722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45" name="TextBox 44"/>
          <p:cNvSpPr txBox="1"/>
          <p:nvPr/>
        </p:nvSpPr>
        <p:spPr>
          <a:xfrm>
            <a:off x="1785926" y="92866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928670" y="2143108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1714488" y="2214546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</a:t>
            </a:r>
            <a:endParaRPr lang="en-GB" dirty="0"/>
          </a:p>
        </p:txBody>
      </p:sp>
      <p:graphicFrame>
        <p:nvGraphicFramePr>
          <p:cNvPr id="55" name="Table 54"/>
          <p:cNvGraphicFramePr>
            <a:graphicFrameLocks noGrp="1"/>
          </p:cNvGraphicFramePr>
          <p:nvPr/>
        </p:nvGraphicFramePr>
        <p:xfrm>
          <a:off x="214290" y="3428992"/>
          <a:ext cx="635798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664"/>
                <a:gridCol w="1059664"/>
                <a:gridCol w="1059664"/>
                <a:gridCol w="1059664"/>
                <a:gridCol w="1059664"/>
                <a:gridCol w="1059664"/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h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</a:t>
                      </a: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1196752" y="107504"/>
            <a:ext cx="4143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¡</a:t>
            </a:r>
            <a:r>
              <a:rPr lang="en-GB" sz="2400" b="1" dirty="0" err="1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E</a:t>
            </a:r>
            <a:r>
              <a:rPr lang="en-GB" sz="2400" b="1" dirty="0" err="1" smtClean="0">
                <a:solidFill>
                  <a:srgbClr val="FF0000"/>
                </a:solidFill>
                <a:latin typeface="Asimov" pitchFamily="34" charset="0"/>
                <a:cs typeface="Andalus" pitchFamily="2" charset="-78"/>
              </a:rPr>
              <a:t>s</a:t>
            </a:r>
            <a:r>
              <a:rPr lang="en-GB" sz="2400" b="1" dirty="0" err="1" smtClean="0">
                <a:solidFill>
                  <a:srgbClr val="FF0000"/>
                </a:solidFill>
                <a:latin typeface="Batang" pitchFamily="18" charset="-127"/>
                <a:ea typeface="Batang" pitchFamily="18" charset="-127"/>
                <a:cs typeface="Andalus" pitchFamily="2" charset="-78"/>
              </a:rPr>
              <a:t>p</a:t>
            </a:r>
            <a:r>
              <a:rPr lang="en-GB" sz="2400" b="1" dirty="0" err="1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añol</a:t>
            </a:r>
            <a:r>
              <a:rPr lang="en-GB" sz="2400" b="1" dirty="0" smtClean="0">
                <a:solidFill>
                  <a:srgbClr val="FF0000"/>
                </a:solidFill>
                <a:latin typeface="Andalus" pitchFamily="2" charset="-78"/>
                <a:cs typeface="Andalus" pitchFamily="2" charset="-78"/>
              </a:rPr>
              <a:t> 2!</a:t>
            </a:r>
          </a:p>
          <a:p>
            <a:pPr algn="ctr"/>
            <a:endParaRPr lang="en-GB" sz="1600" dirty="0"/>
          </a:p>
        </p:txBody>
      </p:sp>
      <p:pic>
        <p:nvPicPr>
          <p:cNvPr id="1031" name="Picture 7" descr="C:\Documents and Settings\Louise  Burns-Jones\Local Settings\Temporary Internet Files\Content.IE5\VPB5MNP7\MCj0296273000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230096">
            <a:off x="5914019" y="3747812"/>
            <a:ext cx="785818" cy="1045295"/>
          </a:xfrm>
          <a:prstGeom prst="rect">
            <a:avLst/>
          </a:prstGeom>
          <a:noFill/>
        </p:spPr>
      </p:pic>
      <p:sp>
        <p:nvSpPr>
          <p:cNvPr id="162" name="TextBox 161"/>
          <p:cNvSpPr txBox="1"/>
          <p:nvPr/>
        </p:nvSpPr>
        <p:spPr>
          <a:xfrm>
            <a:off x="3140968" y="82758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164" name="TextBox 163"/>
          <p:cNvSpPr txBox="1"/>
          <p:nvPr/>
        </p:nvSpPr>
        <p:spPr>
          <a:xfrm>
            <a:off x="2492896" y="111561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165" name="TextBox 164"/>
          <p:cNvSpPr txBox="1"/>
          <p:nvPr/>
        </p:nvSpPr>
        <p:spPr>
          <a:xfrm>
            <a:off x="4437112" y="251520"/>
            <a:ext cx="20162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  </a:t>
            </a:r>
            <a:r>
              <a:rPr lang="en-GB" sz="1000" dirty="0" err="1" smtClean="0"/>
              <a:t>uno</a:t>
            </a:r>
            <a:r>
              <a:rPr lang="en-GB" sz="1000" dirty="0" smtClean="0"/>
              <a:t>	6  </a:t>
            </a:r>
            <a:r>
              <a:rPr lang="en-GB" sz="1000" dirty="0" err="1" smtClean="0"/>
              <a:t>seis</a:t>
            </a:r>
            <a:endParaRPr lang="en-GB" sz="1000" dirty="0" smtClean="0"/>
          </a:p>
          <a:p>
            <a:r>
              <a:rPr lang="en-GB" sz="1000" dirty="0" smtClean="0"/>
              <a:t>2  dos	7  </a:t>
            </a:r>
            <a:r>
              <a:rPr lang="en-GB" sz="1000" dirty="0" err="1" smtClean="0"/>
              <a:t>siete</a:t>
            </a:r>
            <a:endParaRPr lang="en-GB" sz="1000" dirty="0" smtClean="0"/>
          </a:p>
          <a:p>
            <a:r>
              <a:rPr lang="en-GB" sz="1000" dirty="0" smtClean="0"/>
              <a:t>3  </a:t>
            </a:r>
            <a:r>
              <a:rPr lang="en-GB" sz="1000" dirty="0" err="1" smtClean="0"/>
              <a:t>tres</a:t>
            </a:r>
            <a:r>
              <a:rPr lang="en-GB" sz="1000" dirty="0" smtClean="0"/>
              <a:t>	8  </a:t>
            </a:r>
            <a:r>
              <a:rPr lang="en-GB" sz="1000" dirty="0" err="1" smtClean="0"/>
              <a:t>ocho</a:t>
            </a:r>
            <a:endParaRPr lang="en-GB" sz="1000" dirty="0" smtClean="0"/>
          </a:p>
          <a:p>
            <a:r>
              <a:rPr lang="en-GB" sz="1000" dirty="0" smtClean="0"/>
              <a:t>4  </a:t>
            </a:r>
            <a:r>
              <a:rPr lang="en-GB" sz="1000" dirty="0" err="1" smtClean="0"/>
              <a:t>cuatro</a:t>
            </a:r>
            <a:r>
              <a:rPr lang="en-GB" sz="1000" dirty="0" smtClean="0"/>
              <a:t>	9  </a:t>
            </a:r>
            <a:r>
              <a:rPr lang="en-GB" sz="1000" dirty="0" err="1" smtClean="0"/>
              <a:t>nueve</a:t>
            </a:r>
            <a:endParaRPr lang="en-GB" sz="1000" dirty="0" smtClean="0"/>
          </a:p>
          <a:p>
            <a:r>
              <a:rPr lang="en-GB" sz="1000" dirty="0" smtClean="0"/>
              <a:t>5  </a:t>
            </a:r>
            <a:r>
              <a:rPr lang="en-GB" sz="1000" dirty="0" err="1" smtClean="0"/>
              <a:t>cinco</a:t>
            </a:r>
            <a:r>
              <a:rPr lang="en-GB" sz="1000" dirty="0" smtClean="0"/>
              <a:t>	10  </a:t>
            </a:r>
            <a:r>
              <a:rPr lang="en-GB" sz="1000" dirty="0" err="1" smtClean="0"/>
              <a:t>diez</a:t>
            </a:r>
            <a:endParaRPr lang="en-GB" sz="1000" dirty="0"/>
          </a:p>
        </p:txBody>
      </p:sp>
      <p:sp>
        <p:nvSpPr>
          <p:cNvPr id="163" name="TextBox 162"/>
          <p:cNvSpPr txBox="1"/>
          <p:nvPr/>
        </p:nvSpPr>
        <p:spPr>
          <a:xfrm>
            <a:off x="5085184" y="8964488"/>
            <a:ext cx="1772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70C0"/>
                </a:solidFill>
              </a:rPr>
              <a:t>Spanclubfunsheet2numbers-12</a:t>
            </a:r>
            <a:endParaRPr lang="en-GB" sz="9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1950</TotalTime>
  <Words>207</Words>
  <Application>Microsoft Office PowerPoint</Application>
  <PresentationFormat>On-screen Show (4:3)</PresentationFormat>
  <Paragraphs>191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Louise Burns-Jones</dc:creator>
  <cp:lastModifiedBy>Gareth Pitchford</cp:lastModifiedBy>
  <cp:revision>16</cp:revision>
  <dcterms:created xsi:type="dcterms:W3CDTF">2009-01-11T18:51:55Z</dcterms:created>
  <dcterms:modified xsi:type="dcterms:W3CDTF">2011-06-14T10:38:31Z</dcterms:modified>
</cp:coreProperties>
</file>