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6858000" cy="9906000" type="A4"/>
  <p:notesSz cx="6858000" cy="97234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3300"/>
    <a:srgbClr val="008000"/>
    <a:srgbClr val="CCCCFF"/>
    <a:srgbClr val="CCFF99"/>
    <a:srgbClr val="9933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382" y="-11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BFE4B-A715-4119-AC26-F19E2191D57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7B658E-4139-4EBB-A377-40DCB240EEB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AA9AA-3AA5-4FBC-A5E4-89AC4786E65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42900" y="396875"/>
            <a:ext cx="6172200" cy="8451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42900" y="9020175"/>
            <a:ext cx="1600200" cy="687388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43150" y="9020175"/>
            <a:ext cx="2171700" cy="687388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914900" y="9020175"/>
            <a:ext cx="1600200" cy="687388"/>
          </a:xfrm>
        </p:spPr>
        <p:txBody>
          <a:bodyPr/>
          <a:lstStyle>
            <a:lvl1pPr>
              <a:defRPr/>
            </a:lvl1pPr>
          </a:lstStyle>
          <a:p>
            <a:fld id="{2E9EF4CF-A464-494C-93C7-33F2B2FDE8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3F18D-E4FE-4FF2-B831-6446DC03F25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00F63-DB8A-4836-AC83-346F9C7D387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18375-D216-4CAC-8447-438B35B6331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A3CA92-4513-4F72-BD0A-2E373DCCE90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E032F8-5928-4105-B3CA-23514E07BDD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CAED-35BF-44E8-9405-051B889EFE1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E7C41-BF6F-4899-8CB6-3768D229921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B65261-8EEE-4FE7-B672-4468B828A14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19FBD2E-1741-455E-923A-18912D0CCD9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11.wmf"/><Relationship Id="rId18" Type="http://schemas.openxmlformats.org/officeDocument/2006/relationships/image" Target="../media/image16.wmf"/><Relationship Id="rId26" Type="http://schemas.openxmlformats.org/officeDocument/2006/relationships/image" Target="../media/image24.png"/><Relationship Id="rId3" Type="http://schemas.openxmlformats.org/officeDocument/2006/relationships/image" Target="../media/image1.wmf"/><Relationship Id="rId21" Type="http://schemas.openxmlformats.org/officeDocument/2006/relationships/image" Target="../media/image19.wmf"/><Relationship Id="rId7" Type="http://schemas.openxmlformats.org/officeDocument/2006/relationships/image" Target="../media/image5.wmf"/><Relationship Id="rId12" Type="http://schemas.openxmlformats.org/officeDocument/2006/relationships/image" Target="../media/image10.wmf"/><Relationship Id="rId17" Type="http://schemas.openxmlformats.org/officeDocument/2006/relationships/image" Target="../media/image15.wmf"/><Relationship Id="rId25" Type="http://schemas.openxmlformats.org/officeDocument/2006/relationships/image" Target="../media/image23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4.wmf"/><Relationship Id="rId20" Type="http://schemas.openxmlformats.org/officeDocument/2006/relationships/image" Target="../media/image18.wmf"/><Relationship Id="rId1" Type="http://schemas.openxmlformats.org/officeDocument/2006/relationships/audio" Target="../media/audio1.wav"/><Relationship Id="rId6" Type="http://schemas.openxmlformats.org/officeDocument/2006/relationships/image" Target="../media/image4.wmf"/><Relationship Id="rId11" Type="http://schemas.openxmlformats.org/officeDocument/2006/relationships/image" Target="../media/image9.wmf"/><Relationship Id="rId24" Type="http://schemas.openxmlformats.org/officeDocument/2006/relationships/image" Target="../media/image22.wmf"/><Relationship Id="rId5" Type="http://schemas.openxmlformats.org/officeDocument/2006/relationships/image" Target="../media/image3.wmf"/><Relationship Id="rId15" Type="http://schemas.openxmlformats.org/officeDocument/2006/relationships/image" Target="../media/image13.wmf"/><Relationship Id="rId23" Type="http://schemas.openxmlformats.org/officeDocument/2006/relationships/image" Target="../media/image21.wmf"/><Relationship Id="rId10" Type="http://schemas.openxmlformats.org/officeDocument/2006/relationships/image" Target="../media/image8.wmf"/><Relationship Id="rId19" Type="http://schemas.openxmlformats.org/officeDocument/2006/relationships/image" Target="../media/image17.wmf"/><Relationship Id="rId4" Type="http://schemas.openxmlformats.org/officeDocument/2006/relationships/image" Target="../media/image2.png"/><Relationship Id="rId9" Type="http://schemas.openxmlformats.org/officeDocument/2006/relationships/image" Target="../media/image7.wmf"/><Relationship Id="rId14" Type="http://schemas.openxmlformats.org/officeDocument/2006/relationships/image" Target="../media/image12.wmf"/><Relationship Id="rId22" Type="http://schemas.openxmlformats.org/officeDocument/2006/relationships/image" Target="../media/image20.wmf"/><Relationship Id="rId27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image" Target="../media/image33.wmf"/><Relationship Id="rId3" Type="http://schemas.openxmlformats.org/officeDocument/2006/relationships/image" Target="../media/image16.wmf"/><Relationship Id="rId7" Type="http://schemas.openxmlformats.org/officeDocument/2006/relationships/image" Target="../media/image29.wmf"/><Relationship Id="rId12" Type="http://schemas.openxmlformats.org/officeDocument/2006/relationships/image" Target="../media/image32.wmf"/><Relationship Id="rId17" Type="http://schemas.openxmlformats.org/officeDocument/2006/relationships/image" Target="../media/image17.wmf"/><Relationship Id="rId2" Type="http://schemas.openxmlformats.org/officeDocument/2006/relationships/image" Target="../media/image10.wmf"/><Relationship Id="rId16" Type="http://schemas.openxmlformats.org/officeDocument/2006/relationships/image" Target="../media/image36.w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8.wmf"/><Relationship Id="rId11" Type="http://schemas.openxmlformats.org/officeDocument/2006/relationships/image" Target="../media/image19.wmf"/><Relationship Id="rId5" Type="http://schemas.openxmlformats.org/officeDocument/2006/relationships/image" Target="../media/image27.wmf"/><Relationship Id="rId15" Type="http://schemas.openxmlformats.org/officeDocument/2006/relationships/image" Target="../media/image35.wmf"/><Relationship Id="rId10" Type="http://schemas.openxmlformats.org/officeDocument/2006/relationships/image" Target="../media/image31.wmf"/><Relationship Id="rId4" Type="http://schemas.openxmlformats.org/officeDocument/2006/relationships/image" Target="../media/image26.wmf"/><Relationship Id="rId9" Type="http://schemas.openxmlformats.org/officeDocument/2006/relationships/image" Target="../media/image18.wmf"/><Relationship Id="rId14" Type="http://schemas.openxmlformats.org/officeDocument/2006/relationships/image" Target="../media/image3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260648" y="4448944"/>
            <a:ext cx="6336704" cy="504056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692696" y="488504"/>
            <a:ext cx="597579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dirty="0"/>
              <a:t>   </a:t>
            </a:r>
            <a:r>
              <a:rPr lang="en-US" sz="1400" b="1" dirty="0" err="1"/>
              <a:t>Escribe</a:t>
            </a:r>
            <a:r>
              <a:rPr lang="en-US" sz="1400" b="1" dirty="0"/>
              <a:t> la </a:t>
            </a:r>
            <a:r>
              <a:rPr lang="en-US" sz="1400" b="1" dirty="0" err="1"/>
              <a:t>edad</a:t>
            </a:r>
            <a:r>
              <a:rPr lang="en-US" sz="1400" b="1" dirty="0"/>
              <a:t> </a:t>
            </a:r>
            <a:r>
              <a:rPr lang="en-US" sz="1400" b="1" dirty="0" err="1"/>
              <a:t>que</a:t>
            </a:r>
            <a:r>
              <a:rPr lang="en-US" sz="1400" b="1" dirty="0"/>
              <a:t> </a:t>
            </a:r>
            <a:r>
              <a:rPr lang="en-US" sz="1400" b="1" dirty="0" err="1"/>
              <a:t>corresponde</a:t>
            </a:r>
            <a:r>
              <a:rPr lang="en-US" sz="1400" b="1" dirty="0"/>
              <a:t> con el </a:t>
            </a:r>
            <a:r>
              <a:rPr lang="en-US" sz="1400" b="1" dirty="0" err="1"/>
              <a:t>dibujo</a:t>
            </a:r>
            <a:r>
              <a:rPr lang="en-US" sz="1400" b="1" dirty="0"/>
              <a:t>  </a:t>
            </a:r>
            <a:r>
              <a:rPr lang="en-US" sz="1400" i="1" dirty="0"/>
              <a:t>(Write the age that goes with the picture).</a:t>
            </a:r>
            <a:endParaRPr lang="en-US" sz="1400" b="1" dirty="0">
              <a:cs typeface="Arial" charset="0"/>
            </a:endParaRPr>
          </a:p>
        </p:txBody>
      </p:sp>
      <p:pic>
        <p:nvPicPr>
          <p:cNvPr id="2078" name="Picture 30" descr="MCj013361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-2770188"/>
            <a:ext cx="4672013" cy="7046913"/>
          </a:xfrm>
          <a:prstGeom prst="rect">
            <a:avLst/>
          </a:prstGeom>
          <a:noFill/>
        </p:spPr>
      </p:pic>
      <p:pic>
        <p:nvPicPr>
          <p:cNvPr id="2079" name="Picture 31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0748730000[1]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19988" y="4329113"/>
            <a:ext cx="330200" cy="330200"/>
          </a:xfrm>
          <a:prstGeom prst="rect">
            <a:avLst/>
          </a:prstGeom>
          <a:noFill/>
        </p:spPr>
      </p:pic>
      <p:pic>
        <p:nvPicPr>
          <p:cNvPr id="2080" name="Picture 32" descr="MCj0078798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67738" y="3509963"/>
            <a:ext cx="1152525" cy="2003425"/>
          </a:xfrm>
          <a:prstGeom prst="rect">
            <a:avLst/>
          </a:prstGeom>
          <a:noFill/>
        </p:spPr>
      </p:pic>
      <p:pic>
        <p:nvPicPr>
          <p:cNvPr id="2081" name="Picture 33" descr="MCj0281104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69313" y="-430213"/>
            <a:ext cx="2736850" cy="2417763"/>
          </a:xfrm>
          <a:prstGeom prst="rect">
            <a:avLst/>
          </a:prstGeom>
          <a:noFill/>
        </p:spPr>
      </p:pic>
      <p:pic>
        <p:nvPicPr>
          <p:cNvPr id="2084" name="Picture 36" descr="MCBS01699_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004300" y="2233613"/>
            <a:ext cx="1701800" cy="1990725"/>
          </a:xfrm>
          <a:prstGeom prst="rect">
            <a:avLst/>
          </a:prstGeom>
          <a:noFill/>
        </p:spPr>
      </p:pic>
      <p:pic>
        <p:nvPicPr>
          <p:cNvPr id="2112" name="Picture 64" descr="MCj0232613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720013" y="-220663"/>
            <a:ext cx="1425575" cy="1863726"/>
          </a:xfrm>
          <a:prstGeom prst="rect">
            <a:avLst/>
          </a:prstGeom>
          <a:noFill/>
        </p:spPr>
      </p:pic>
      <p:pic>
        <p:nvPicPr>
          <p:cNvPr id="2113" name="Picture 65" descr="MCj0232613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35913" y="-4763"/>
            <a:ext cx="1425575" cy="1863726"/>
          </a:xfrm>
          <a:prstGeom prst="rect">
            <a:avLst/>
          </a:prstGeom>
          <a:noFill/>
        </p:spPr>
      </p:pic>
      <p:pic>
        <p:nvPicPr>
          <p:cNvPr id="2114" name="Picture 66" descr="MCj0232613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51813" y="211138"/>
            <a:ext cx="1425575" cy="1863725"/>
          </a:xfrm>
          <a:prstGeom prst="rect">
            <a:avLst/>
          </a:prstGeom>
          <a:noFill/>
        </p:spPr>
      </p:pic>
      <p:pic>
        <p:nvPicPr>
          <p:cNvPr id="2130" name="Picture 82" descr="MCj0404005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-1251520" y="632520"/>
            <a:ext cx="360363" cy="307975"/>
          </a:xfrm>
          <a:prstGeom prst="rect">
            <a:avLst/>
          </a:prstGeom>
          <a:noFill/>
        </p:spPr>
      </p:pic>
      <p:sp>
        <p:nvSpPr>
          <p:cNvPr id="2131" name="Text Box 83"/>
          <p:cNvSpPr txBox="1">
            <a:spLocks noChangeArrowheads="1"/>
          </p:cNvSpPr>
          <p:nvPr/>
        </p:nvSpPr>
        <p:spPr bwMode="auto">
          <a:xfrm>
            <a:off x="5571703" y="10898955"/>
            <a:ext cx="6465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2133" name="Picture 85" descr="MCj0404005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-1107504" y="4448944"/>
            <a:ext cx="431800" cy="431800"/>
          </a:xfrm>
          <a:prstGeom prst="rect">
            <a:avLst/>
          </a:prstGeom>
          <a:noFill/>
        </p:spPr>
      </p:pic>
      <p:pic>
        <p:nvPicPr>
          <p:cNvPr id="2126" name="Picture 78" descr="MCj04058960000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817053" y="9241284"/>
            <a:ext cx="360363" cy="300038"/>
          </a:xfrm>
          <a:prstGeom prst="rect">
            <a:avLst/>
          </a:prstGeom>
          <a:noFill/>
        </p:spPr>
      </p:pic>
      <p:pic>
        <p:nvPicPr>
          <p:cNvPr id="2144" name="Picture 96" descr="MCj02393390000[1]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100888" y="2792413"/>
            <a:ext cx="852487" cy="1792287"/>
          </a:xfrm>
          <a:prstGeom prst="rect">
            <a:avLst/>
          </a:prstGeom>
          <a:noFill/>
        </p:spPr>
      </p:pic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259755" y="1136204"/>
            <a:ext cx="6337300" cy="33131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2137" name="Picture 89" descr="MCj02507810000[1]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428405" y="3296791"/>
            <a:ext cx="962025" cy="1079500"/>
          </a:xfrm>
          <a:prstGeom prst="rect">
            <a:avLst/>
          </a:prstGeom>
          <a:noFill/>
        </p:spPr>
      </p:pic>
      <p:pic>
        <p:nvPicPr>
          <p:cNvPr id="2145" name="Picture 97" descr="MCj02382290000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41068" y="2217291"/>
            <a:ext cx="1079500" cy="1074738"/>
          </a:xfrm>
          <a:prstGeom prst="rect">
            <a:avLst/>
          </a:prstGeom>
          <a:noFill/>
        </p:spPr>
      </p:pic>
      <p:pic>
        <p:nvPicPr>
          <p:cNvPr id="2147" name="Picture 99" descr="MCj02084200000[1]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428405" y="1209229"/>
            <a:ext cx="1152525" cy="766762"/>
          </a:xfrm>
          <a:prstGeom prst="rect">
            <a:avLst/>
          </a:prstGeom>
          <a:noFill/>
        </p:spPr>
      </p:pic>
      <p:grpSp>
        <p:nvGrpSpPr>
          <p:cNvPr id="2149" name="Group 101"/>
          <p:cNvGrpSpPr>
            <a:grpSpLocks/>
          </p:cNvGrpSpPr>
          <p:nvPr/>
        </p:nvGrpSpPr>
        <p:grpSpPr bwMode="auto">
          <a:xfrm>
            <a:off x="259755" y="3296791"/>
            <a:ext cx="1223963" cy="1079500"/>
            <a:chOff x="391" y="2077"/>
            <a:chExt cx="771" cy="680"/>
          </a:xfrm>
        </p:grpSpPr>
        <p:pic>
          <p:nvPicPr>
            <p:cNvPr id="2138" name="Picture 90" descr="MCj03055790000[1]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391" y="2077"/>
              <a:ext cx="676" cy="680"/>
            </a:xfrm>
            <a:prstGeom prst="rect">
              <a:avLst/>
            </a:prstGeom>
            <a:noFill/>
          </p:spPr>
        </p:pic>
        <p:sp>
          <p:nvSpPr>
            <p:cNvPr id="2139" name="Text Box 91"/>
            <p:cNvSpPr txBox="1">
              <a:spLocks noChangeArrowheads="1"/>
            </p:cNvSpPr>
            <p:nvPr/>
          </p:nvSpPr>
          <p:spPr bwMode="auto">
            <a:xfrm>
              <a:off x="572" y="2304"/>
              <a:ext cx="5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>
                <a:cs typeface="Arial" charset="0"/>
              </a:endParaRPr>
            </a:p>
          </p:txBody>
        </p:sp>
        <p:sp>
          <p:nvSpPr>
            <p:cNvPr id="2141" name="Text Box 93"/>
            <p:cNvSpPr txBox="1">
              <a:spLocks noChangeArrowheads="1"/>
            </p:cNvSpPr>
            <p:nvPr/>
          </p:nvSpPr>
          <p:spPr bwMode="auto">
            <a:xfrm>
              <a:off x="618" y="2122"/>
              <a:ext cx="5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latin typeface="Comic Sans MS" pitchFamily="66" charset="0"/>
                  <a:cs typeface="Arial" charset="0"/>
                </a:rPr>
                <a:t>7</a:t>
              </a:r>
            </a:p>
          </p:txBody>
        </p:sp>
        <p:sp>
          <p:nvSpPr>
            <p:cNvPr id="2148" name="Text Box 100"/>
            <p:cNvSpPr txBox="1">
              <a:spLocks noChangeArrowheads="1"/>
            </p:cNvSpPr>
            <p:nvPr/>
          </p:nvSpPr>
          <p:spPr bwMode="auto">
            <a:xfrm>
              <a:off x="482" y="2213"/>
              <a:ext cx="2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latin typeface="Comic Sans MS" pitchFamily="66" charset="0"/>
                </a:rPr>
                <a:t>7</a:t>
              </a:r>
              <a:endParaRPr lang="en-GB" sz="1400" b="1">
                <a:latin typeface="Comic Sans MS" pitchFamily="66" charset="0"/>
              </a:endParaRPr>
            </a:p>
          </p:txBody>
        </p:sp>
      </p:grpSp>
      <p:sp>
        <p:nvSpPr>
          <p:cNvPr id="2140" name="Text Box 92"/>
          <p:cNvSpPr txBox="1">
            <a:spLocks noChangeArrowheads="1"/>
          </p:cNvSpPr>
          <p:nvPr/>
        </p:nvSpPr>
        <p:spPr bwMode="auto">
          <a:xfrm>
            <a:off x="836018" y="3512691"/>
            <a:ext cx="86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Comic Sans MS" pitchFamily="66" charset="0"/>
                <a:cs typeface="Arial" charset="0"/>
              </a:rPr>
              <a:t>7</a:t>
            </a:r>
          </a:p>
        </p:txBody>
      </p:sp>
      <p:pic>
        <p:nvPicPr>
          <p:cNvPr id="2153" name="Picture 105" descr="MCSO01881_0000[1]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32780" y="2144266"/>
            <a:ext cx="788988" cy="1085850"/>
          </a:xfrm>
          <a:prstGeom prst="rect">
            <a:avLst/>
          </a:prstGeom>
          <a:noFill/>
        </p:spPr>
      </p:pic>
      <p:sp>
        <p:nvSpPr>
          <p:cNvPr id="2154" name="Text Box 106"/>
          <p:cNvSpPr txBox="1">
            <a:spLocks noChangeArrowheads="1"/>
          </p:cNvSpPr>
          <p:nvPr/>
        </p:nvSpPr>
        <p:spPr bwMode="auto">
          <a:xfrm>
            <a:off x="475655" y="2503041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20</a:t>
            </a:r>
            <a:endParaRPr lang="en-GB">
              <a:latin typeface="Comic Sans MS" pitchFamily="66" charset="0"/>
            </a:endParaRPr>
          </a:p>
        </p:txBody>
      </p:sp>
      <p:sp>
        <p:nvSpPr>
          <p:cNvPr id="2156" name="Text Box 108"/>
          <p:cNvSpPr txBox="1">
            <a:spLocks noChangeArrowheads="1"/>
          </p:cNvSpPr>
          <p:nvPr/>
        </p:nvSpPr>
        <p:spPr bwMode="auto">
          <a:xfrm rot="1200938">
            <a:off x="3715743" y="2361754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18</a:t>
            </a:r>
            <a:endParaRPr lang="en-GB"/>
          </a:p>
        </p:txBody>
      </p:sp>
      <p:pic>
        <p:nvPicPr>
          <p:cNvPr id="2136" name="Picture 88" descr="MCj02376430000[1]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59755" y="993329"/>
            <a:ext cx="1120775" cy="1152525"/>
          </a:xfrm>
          <a:prstGeom prst="rect">
            <a:avLst/>
          </a:prstGeom>
          <a:noFill/>
        </p:spPr>
      </p:pic>
      <p:sp>
        <p:nvSpPr>
          <p:cNvPr id="2159" name="Text Box 111"/>
          <p:cNvSpPr txBox="1">
            <a:spLocks noChangeArrowheads="1"/>
          </p:cNvSpPr>
          <p:nvPr/>
        </p:nvSpPr>
        <p:spPr bwMode="auto">
          <a:xfrm>
            <a:off x="1196380" y="1496566"/>
            <a:ext cx="2303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/>
              <a:t>Tengo</a:t>
            </a:r>
            <a:r>
              <a:rPr lang="en-US" sz="1600" dirty="0"/>
              <a:t> .…………. </a:t>
            </a:r>
            <a:r>
              <a:rPr lang="en-US" sz="1600" dirty="0" err="1"/>
              <a:t>a</a:t>
            </a:r>
            <a:r>
              <a:rPr lang="en-US" sz="1600" dirty="0" err="1">
                <a:cs typeface="Arial" charset="0"/>
              </a:rPr>
              <a:t>ños</a:t>
            </a:r>
            <a:r>
              <a:rPr lang="en-US" sz="1600" dirty="0">
                <a:cs typeface="Arial" charset="0"/>
              </a:rPr>
              <a:t>.</a:t>
            </a:r>
          </a:p>
        </p:txBody>
      </p:sp>
      <p:sp>
        <p:nvSpPr>
          <p:cNvPr id="2160" name="Text Box 112"/>
          <p:cNvSpPr txBox="1">
            <a:spLocks noChangeArrowheads="1"/>
          </p:cNvSpPr>
          <p:nvPr/>
        </p:nvSpPr>
        <p:spPr bwMode="auto">
          <a:xfrm>
            <a:off x="1124943" y="2361754"/>
            <a:ext cx="23034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/>
              <a:t>Tengo</a:t>
            </a:r>
            <a:r>
              <a:rPr lang="en-US" sz="1600" dirty="0"/>
              <a:t> </a:t>
            </a:r>
            <a:r>
              <a:rPr lang="en-US" sz="1600" dirty="0" smtClean="0"/>
              <a:t>…..…… </a:t>
            </a:r>
            <a:r>
              <a:rPr lang="en-US" sz="1600" dirty="0" err="1" smtClean="0"/>
              <a:t>a</a:t>
            </a:r>
            <a:r>
              <a:rPr lang="en-US" sz="1600" dirty="0" err="1" smtClean="0">
                <a:cs typeface="Arial" charset="0"/>
              </a:rPr>
              <a:t>ños</a:t>
            </a:r>
            <a:r>
              <a:rPr lang="en-US" sz="1600" dirty="0" smtClean="0">
                <a:cs typeface="Arial" charset="0"/>
              </a:rPr>
              <a:t>.</a:t>
            </a:r>
            <a:endParaRPr lang="en-GB" sz="1600" dirty="0"/>
          </a:p>
        </p:txBody>
      </p:sp>
      <p:sp>
        <p:nvSpPr>
          <p:cNvPr id="2161" name="Text Box 113"/>
          <p:cNvSpPr txBox="1">
            <a:spLocks noChangeArrowheads="1"/>
          </p:cNvSpPr>
          <p:nvPr/>
        </p:nvSpPr>
        <p:spPr bwMode="auto">
          <a:xfrm>
            <a:off x="1340843" y="3512691"/>
            <a:ext cx="2232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 smtClean="0"/>
              <a:t>Tengo</a:t>
            </a:r>
            <a:r>
              <a:rPr lang="en-US" sz="1600" dirty="0" smtClean="0"/>
              <a:t>  …....….. </a:t>
            </a:r>
            <a:r>
              <a:rPr lang="en-US" sz="1600" dirty="0" err="1"/>
              <a:t>a</a:t>
            </a:r>
            <a:r>
              <a:rPr lang="en-US" sz="1600" dirty="0" err="1">
                <a:cs typeface="Arial" charset="0"/>
              </a:rPr>
              <a:t>ños</a:t>
            </a:r>
            <a:r>
              <a:rPr lang="en-US" sz="1600" dirty="0">
                <a:cs typeface="Arial" charset="0"/>
              </a:rPr>
              <a:t>.</a:t>
            </a:r>
          </a:p>
        </p:txBody>
      </p:sp>
      <p:sp>
        <p:nvSpPr>
          <p:cNvPr id="2162" name="Text Box 114"/>
          <p:cNvSpPr txBox="1">
            <a:spLocks noChangeArrowheads="1"/>
          </p:cNvSpPr>
          <p:nvPr/>
        </p:nvSpPr>
        <p:spPr bwMode="auto">
          <a:xfrm>
            <a:off x="4507905" y="1496566"/>
            <a:ext cx="20891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 smtClean="0"/>
              <a:t>Tengo</a:t>
            </a:r>
            <a:r>
              <a:rPr lang="en-US" sz="1600" dirty="0" smtClean="0"/>
              <a:t> ….…… </a:t>
            </a:r>
            <a:r>
              <a:rPr lang="en-US" sz="1600" dirty="0" err="1" smtClean="0"/>
              <a:t>a</a:t>
            </a:r>
            <a:r>
              <a:rPr lang="en-US" sz="1600" dirty="0" err="1" smtClean="0">
                <a:cs typeface="Arial" charset="0"/>
              </a:rPr>
              <a:t>ños</a:t>
            </a:r>
            <a:r>
              <a:rPr lang="en-US" sz="1600" dirty="0" smtClean="0">
                <a:cs typeface="Arial" charset="0"/>
              </a:rPr>
              <a:t>.</a:t>
            </a:r>
            <a:endParaRPr lang="en-GB" sz="1600" dirty="0"/>
          </a:p>
        </p:txBody>
      </p:sp>
      <p:sp>
        <p:nvSpPr>
          <p:cNvPr id="2163" name="Text Box 115"/>
          <p:cNvSpPr txBox="1">
            <a:spLocks noChangeArrowheads="1"/>
          </p:cNvSpPr>
          <p:nvPr/>
        </p:nvSpPr>
        <p:spPr bwMode="auto">
          <a:xfrm>
            <a:off x="4149130" y="2577654"/>
            <a:ext cx="23749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/>
              <a:t>Tengo</a:t>
            </a:r>
            <a:r>
              <a:rPr lang="en-US" sz="1600" dirty="0"/>
              <a:t> </a:t>
            </a:r>
            <a:r>
              <a:rPr lang="en-US" sz="1600" dirty="0" smtClean="0"/>
              <a:t>………..…. </a:t>
            </a:r>
            <a:r>
              <a:rPr lang="en-US" sz="1600" dirty="0" err="1" smtClean="0"/>
              <a:t>a</a:t>
            </a:r>
            <a:r>
              <a:rPr lang="en-US" sz="1600" dirty="0" err="1" smtClean="0">
                <a:cs typeface="Arial" charset="0"/>
              </a:rPr>
              <a:t>ños</a:t>
            </a:r>
            <a:r>
              <a:rPr lang="en-US" sz="1600" dirty="0" smtClean="0">
                <a:cs typeface="Arial" charset="0"/>
              </a:rPr>
              <a:t>.</a:t>
            </a:r>
            <a:endParaRPr lang="en-GB" sz="1600" dirty="0"/>
          </a:p>
        </p:txBody>
      </p:sp>
      <p:sp>
        <p:nvSpPr>
          <p:cNvPr id="2164" name="Text Box 116"/>
          <p:cNvSpPr txBox="1">
            <a:spLocks noChangeArrowheads="1"/>
          </p:cNvSpPr>
          <p:nvPr/>
        </p:nvSpPr>
        <p:spPr bwMode="auto">
          <a:xfrm>
            <a:off x="4292005" y="3801616"/>
            <a:ext cx="242093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 smtClean="0"/>
              <a:t>Tengo</a:t>
            </a:r>
            <a:r>
              <a:rPr lang="en-US" sz="1600" dirty="0" smtClean="0"/>
              <a:t>   …..…… </a:t>
            </a:r>
            <a:r>
              <a:rPr lang="en-US" sz="1600" dirty="0" err="1" smtClean="0"/>
              <a:t>a</a:t>
            </a:r>
            <a:r>
              <a:rPr lang="en-US" sz="1600" dirty="0" err="1" smtClean="0">
                <a:cs typeface="Arial" charset="0"/>
              </a:rPr>
              <a:t>ños</a:t>
            </a:r>
            <a:r>
              <a:rPr lang="en-US" sz="1600" dirty="0" smtClean="0">
                <a:cs typeface="Arial" charset="0"/>
              </a:rPr>
              <a:t>.</a:t>
            </a:r>
            <a:endParaRPr lang="en-GB" sz="1600" dirty="0"/>
          </a:p>
        </p:txBody>
      </p:sp>
      <p:pic>
        <p:nvPicPr>
          <p:cNvPr id="2166" name="Picture 118" descr="MCj02326500000[1]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192391" y="10033248"/>
            <a:ext cx="574700" cy="1080892"/>
          </a:xfrm>
          <a:prstGeom prst="rect">
            <a:avLst/>
          </a:prstGeom>
          <a:noFill/>
        </p:spPr>
      </p:pic>
      <p:pic>
        <p:nvPicPr>
          <p:cNvPr id="2168" name="Picture 120" descr="MCj02327360000[1]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1305753" y="11041830"/>
            <a:ext cx="917575" cy="1425575"/>
          </a:xfrm>
          <a:prstGeom prst="rect">
            <a:avLst/>
          </a:prstGeom>
          <a:noFill/>
        </p:spPr>
      </p:pic>
      <p:pic>
        <p:nvPicPr>
          <p:cNvPr id="2169" name="Picture 121" descr="MCj02327360000[1]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245350" y="4808538"/>
            <a:ext cx="1195388" cy="1857375"/>
          </a:xfrm>
          <a:prstGeom prst="rect">
            <a:avLst/>
          </a:prstGeom>
          <a:noFill/>
        </p:spPr>
      </p:pic>
      <p:sp>
        <p:nvSpPr>
          <p:cNvPr id="2170" name="AutoShape 122"/>
          <p:cNvSpPr>
            <a:spLocks noChangeArrowheads="1"/>
          </p:cNvSpPr>
          <p:nvPr/>
        </p:nvSpPr>
        <p:spPr bwMode="auto">
          <a:xfrm>
            <a:off x="6913141" y="10178230"/>
            <a:ext cx="3023666" cy="360363"/>
          </a:xfrm>
          <a:prstGeom prst="wedgeRoundRectCallout">
            <a:avLst>
              <a:gd name="adj1" fmla="val -40884"/>
              <a:gd name="adj2" fmla="val 11828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1600" dirty="0" err="1"/>
              <a:t>Hola</a:t>
            </a:r>
            <a:r>
              <a:rPr lang="en-US" sz="1600" dirty="0"/>
              <a:t>.  </a:t>
            </a:r>
            <a:r>
              <a:rPr lang="en-US" sz="1600" dirty="0">
                <a:cs typeface="Arial" charset="0"/>
              </a:rPr>
              <a:t>¿</a:t>
            </a:r>
            <a:r>
              <a:rPr lang="en-US" sz="1600" dirty="0" err="1">
                <a:cs typeface="Arial" charset="0"/>
              </a:rPr>
              <a:t>Cómo</a:t>
            </a:r>
            <a:r>
              <a:rPr lang="en-US" sz="1600" dirty="0">
                <a:cs typeface="Arial" charset="0"/>
              </a:rPr>
              <a:t> </a:t>
            </a:r>
            <a:r>
              <a:rPr lang="en-US" sz="1600" dirty="0" err="1">
                <a:cs typeface="Arial" charset="0"/>
              </a:rPr>
              <a:t>te</a:t>
            </a:r>
            <a:r>
              <a:rPr lang="en-US" sz="1600" dirty="0">
                <a:cs typeface="Arial" charset="0"/>
              </a:rPr>
              <a:t> </a:t>
            </a:r>
            <a:r>
              <a:rPr lang="en-US" sz="1600" dirty="0" smtClean="0">
                <a:cs typeface="Arial" charset="0"/>
              </a:rPr>
              <a:t>………...…..?</a:t>
            </a:r>
            <a:endParaRPr lang="en-US" sz="1600" dirty="0">
              <a:cs typeface="Arial" charset="0"/>
            </a:endParaRPr>
          </a:p>
          <a:p>
            <a:endParaRPr lang="en-US" sz="1600" dirty="0">
              <a:cs typeface="Arial" charset="0"/>
            </a:endParaRPr>
          </a:p>
        </p:txBody>
      </p:sp>
      <p:sp>
        <p:nvSpPr>
          <p:cNvPr id="2171" name="AutoShape 123"/>
          <p:cNvSpPr>
            <a:spLocks noChangeArrowheads="1"/>
          </p:cNvSpPr>
          <p:nvPr/>
        </p:nvSpPr>
        <p:spPr bwMode="auto">
          <a:xfrm>
            <a:off x="8137103" y="10754493"/>
            <a:ext cx="3168650" cy="433387"/>
          </a:xfrm>
          <a:prstGeom prst="wedgeRoundRectCallout">
            <a:avLst>
              <a:gd name="adj1" fmla="val 45741"/>
              <a:gd name="adj2" fmla="val 6428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1600" dirty="0"/>
              <a:t>Me </a:t>
            </a:r>
            <a:r>
              <a:rPr lang="en-US" sz="1600" dirty="0" smtClean="0"/>
              <a:t>……..….. </a:t>
            </a:r>
            <a:r>
              <a:rPr lang="en-US" sz="1600" dirty="0" err="1"/>
              <a:t>Mar</a:t>
            </a:r>
            <a:r>
              <a:rPr lang="en-US" sz="1600" dirty="0" err="1">
                <a:cs typeface="Arial" charset="0"/>
              </a:rPr>
              <a:t>ía</a:t>
            </a:r>
            <a:r>
              <a:rPr lang="en-US" sz="1600" dirty="0">
                <a:cs typeface="Arial" charset="0"/>
              </a:rPr>
              <a:t>.  ¿Y </a:t>
            </a:r>
            <a:r>
              <a:rPr lang="en-US" sz="1600" dirty="0" err="1">
                <a:cs typeface="Arial" charset="0"/>
              </a:rPr>
              <a:t>tú</a:t>
            </a:r>
            <a:r>
              <a:rPr lang="en-US" sz="1600" dirty="0">
                <a:cs typeface="Arial" charset="0"/>
              </a:rPr>
              <a:t>?</a:t>
            </a:r>
          </a:p>
        </p:txBody>
      </p:sp>
      <p:sp>
        <p:nvSpPr>
          <p:cNvPr id="2172" name="AutoShape 124"/>
          <p:cNvSpPr>
            <a:spLocks noChangeArrowheads="1"/>
          </p:cNvSpPr>
          <p:nvPr/>
        </p:nvSpPr>
        <p:spPr bwMode="auto">
          <a:xfrm>
            <a:off x="6047953" y="11330755"/>
            <a:ext cx="4321175" cy="503238"/>
          </a:xfrm>
          <a:prstGeom prst="wedgeRoundRectCallout">
            <a:avLst>
              <a:gd name="adj1" fmla="val -28472"/>
              <a:gd name="adj2" fmla="val -12507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1600" dirty="0"/>
              <a:t>Me </a:t>
            </a:r>
            <a:r>
              <a:rPr lang="en-US" sz="1600" dirty="0" err="1"/>
              <a:t>llamo</a:t>
            </a:r>
            <a:r>
              <a:rPr lang="en-US" sz="1600" dirty="0"/>
              <a:t> </a:t>
            </a:r>
            <a:r>
              <a:rPr lang="en-US" sz="1600" dirty="0" smtClean="0"/>
              <a:t>…..……...  </a:t>
            </a:r>
            <a:r>
              <a:rPr lang="en-US" sz="1600" dirty="0">
                <a:cs typeface="Arial" charset="0"/>
              </a:rPr>
              <a:t>¿</a:t>
            </a:r>
            <a:r>
              <a:rPr lang="en-US" sz="1600" dirty="0" err="1">
                <a:cs typeface="Arial" charset="0"/>
              </a:rPr>
              <a:t>Cuántos</a:t>
            </a:r>
            <a:r>
              <a:rPr lang="en-US" sz="1600" dirty="0">
                <a:cs typeface="Arial" charset="0"/>
              </a:rPr>
              <a:t> </a:t>
            </a:r>
            <a:r>
              <a:rPr lang="en-US" sz="1600" dirty="0" err="1">
                <a:cs typeface="Arial" charset="0"/>
              </a:rPr>
              <a:t>años</a:t>
            </a:r>
            <a:r>
              <a:rPr lang="en-US" sz="1600" dirty="0">
                <a:cs typeface="Arial" charset="0"/>
              </a:rPr>
              <a:t> </a:t>
            </a:r>
            <a:r>
              <a:rPr lang="en-US" sz="1600" dirty="0" err="1">
                <a:cs typeface="Arial" charset="0"/>
              </a:rPr>
              <a:t>tienes</a:t>
            </a:r>
            <a:r>
              <a:rPr lang="en-US" sz="1600" dirty="0">
                <a:cs typeface="Arial" charset="0"/>
              </a:rPr>
              <a:t>?</a:t>
            </a:r>
          </a:p>
        </p:txBody>
      </p:sp>
      <p:sp>
        <p:nvSpPr>
          <p:cNvPr id="2173" name="AutoShape 125"/>
          <p:cNvSpPr>
            <a:spLocks noChangeArrowheads="1"/>
          </p:cNvSpPr>
          <p:nvPr/>
        </p:nvSpPr>
        <p:spPr bwMode="auto">
          <a:xfrm>
            <a:off x="8279978" y="11907018"/>
            <a:ext cx="3025775" cy="503237"/>
          </a:xfrm>
          <a:prstGeom prst="wedgeRoundRectCallout">
            <a:avLst>
              <a:gd name="adj1" fmla="val 46537"/>
              <a:gd name="adj2" fmla="val -11940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1600" dirty="0" err="1"/>
              <a:t>Tengo</a:t>
            </a:r>
            <a:r>
              <a:rPr lang="en-US" sz="1600" dirty="0"/>
              <a:t> </a:t>
            </a:r>
            <a:r>
              <a:rPr lang="en-US" sz="1600" dirty="0" err="1"/>
              <a:t>diez</a:t>
            </a:r>
            <a:r>
              <a:rPr lang="en-US" sz="1600" dirty="0"/>
              <a:t> </a:t>
            </a:r>
            <a:r>
              <a:rPr lang="en-US" sz="1600" dirty="0" smtClean="0"/>
              <a:t>…..……..  </a:t>
            </a:r>
            <a:r>
              <a:rPr lang="en-US" sz="1600" dirty="0">
                <a:cs typeface="Arial" charset="0"/>
              </a:rPr>
              <a:t>¿Y </a:t>
            </a:r>
            <a:r>
              <a:rPr lang="en-US" sz="1600" dirty="0" err="1">
                <a:cs typeface="Arial" charset="0"/>
              </a:rPr>
              <a:t>tú</a:t>
            </a:r>
            <a:r>
              <a:rPr lang="en-US" sz="1600" dirty="0">
                <a:cs typeface="Arial" charset="0"/>
              </a:rPr>
              <a:t>?</a:t>
            </a:r>
          </a:p>
        </p:txBody>
      </p:sp>
      <p:sp>
        <p:nvSpPr>
          <p:cNvPr id="2174" name="AutoShape 126"/>
          <p:cNvSpPr>
            <a:spLocks noChangeArrowheads="1"/>
          </p:cNvSpPr>
          <p:nvPr/>
        </p:nvSpPr>
        <p:spPr bwMode="auto">
          <a:xfrm>
            <a:off x="6120978" y="12483280"/>
            <a:ext cx="3671888" cy="647700"/>
          </a:xfrm>
          <a:prstGeom prst="wedgeRoundRectCallout">
            <a:avLst>
              <a:gd name="adj1" fmla="val -41958"/>
              <a:gd name="adj2" fmla="val -13382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1600" dirty="0" err="1"/>
              <a:t>Tengo</a:t>
            </a:r>
            <a:r>
              <a:rPr lang="en-US" sz="1600" dirty="0"/>
              <a:t> </a:t>
            </a:r>
            <a:r>
              <a:rPr lang="en-US" sz="1600" dirty="0" smtClean="0"/>
              <a:t>…..…….... </a:t>
            </a:r>
            <a:r>
              <a:rPr lang="en-US" sz="1600" dirty="0" err="1"/>
              <a:t>a</a:t>
            </a:r>
            <a:r>
              <a:rPr lang="en-US" sz="1600" dirty="0" err="1">
                <a:cs typeface="Arial" charset="0"/>
              </a:rPr>
              <a:t>ños</a:t>
            </a:r>
            <a:r>
              <a:rPr lang="en-US" sz="1600" dirty="0">
                <a:cs typeface="Arial" charset="0"/>
              </a:rPr>
              <a:t>. </a:t>
            </a:r>
            <a:r>
              <a:rPr lang="en-US" sz="1600" dirty="0" smtClean="0">
                <a:cs typeface="Arial" charset="0"/>
              </a:rPr>
              <a:t>  ¿</a:t>
            </a:r>
            <a:r>
              <a:rPr lang="en-US" sz="1600" dirty="0" err="1" smtClean="0">
                <a:cs typeface="Arial" charset="0"/>
              </a:rPr>
              <a:t>Tienes</a:t>
            </a:r>
            <a:r>
              <a:rPr lang="en-US" sz="1600" dirty="0" smtClean="0">
                <a:cs typeface="Arial" charset="0"/>
              </a:rPr>
              <a:t> un animal en casa?</a:t>
            </a:r>
            <a:endParaRPr lang="en-US" sz="1600" dirty="0">
              <a:cs typeface="Arial" charset="0"/>
            </a:endParaRPr>
          </a:p>
        </p:txBody>
      </p:sp>
      <p:sp>
        <p:nvSpPr>
          <p:cNvPr id="2175" name="AutoShape 127"/>
          <p:cNvSpPr>
            <a:spLocks noChangeArrowheads="1"/>
          </p:cNvSpPr>
          <p:nvPr/>
        </p:nvSpPr>
        <p:spPr bwMode="auto">
          <a:xfrm>
            <a:off x="7344519" y="13202418"/>
            <a:ext cx="4320480" cy="431800"/>
          </a:xfrm>
          <a:prstGeom prst="wedgeRoundRectCallout">
            <a:avLst>
              <a:gd name="adj1" fmla="val 57611"/>
              <a:gd name="adj2" fmla="val -21801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1600" dirty="0" err="1" smtClean="0"/>
              <a:t>Sí</a:t>
            </a:r>
            <a:r>
              <a:rPr lang="en-US" sz="1600" dirty="0" smtClean="0"/>
              <a:t> </a:t>
            </a:r>
            <a:r>
              <a:rPr lang="en-US" sz="1600" dirty="0" err="1" smtClean="0"/>
              <a:t>tengo</a:t>
            </a:r>
            <a:r>
              <a:rPr lang="en-US" sz="1600" dirty="0" smtClean="0"/>
              <a:t> un ……..……y dos ……..…….</a:t>
            </a:r>
            <a:endParaRPr lang="en-GB" sz="1600" dirty="0"/>
          </a:p>
        </p:txBody>
      </p:sp>
      <p:sp>
        <p:nvSpPr>
          <p:cNvPr id="2176" name="Rectangle 128"/>
          <p:cNvSpPr>
            <a:spLocks noChangeArrowheads="1"/>
          </p:cNvSpPr>
          <p:nvPr/>
        </p:nvSpPr>
        <p:spPr bwMode="auto">
          <a:xfrm>
            <a:off x="5832351" y="13705656"/>
            <a:ext cx="6264696" cy="504825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177" name="Text Box 129"/>
          <p:cNvSpPr txBox="1">
            <a:spLocks noChangeArrowheads="1"/>
          </p:cNvSpPr>
          <p:nvPr/>
        </p:nvSpPr>
        <p:spPr bwMode="auto">
          <a:xfrm>
            <a:off x="5832351" y="13778681"/>
            <a:ext cx="65973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/>
              <a:t>  </a:t>
            </a:r>
            <a:r>
              <a:rPr lang="en-US" sz="1400" dirty="0" err="1" smtClean="0"/>
              <a:t>llamo</a:t>
            </a:r>
            <a:r>
              <a:rPr lang="en-US" sz="1400" dirty="0" smtClean="0"/>
              <a:t>  Gilberto   </a:t>
            </a:r>
            <a:r>
              <a:rPr lang="en-US" sz="1400" dirty="0" err="1"/>
              <a:t>a</a:t>
            </a:r>
            <a:r>
              <a:rPr lang="en-US" sz="1400" dirty="0" err="1">
                <a:cs typeface="Arial" charset="0"/>
              </a:rPr>
              <a:t>ños</a:t>
            </a:r>
            <a:r>
              <a:rPr lang="en-US" sz="1400" dirty="0">
                <a:cs typeface="Arial" charset="0"/>
              </a:rPr>
              <a:t> </a:t>
            </a:r>
            <a:r>
              <a:rPr lang="en-US" sz="1400" dirty="0" smtClean="0">
                <a:cs typeface="Arial" charset="0"/>
              </a:rPr>
              <a:t>   </a:t>
            </a:r>
            <a:r>
              <a:rPr lang="en-US" sz="1400" dirty="0" err="1">
                <a:cs typeface="Arial" charset="0"/>
              </a:rPr>
              <a:t>Londres</a:t>
            </a:r>
            <a:r>
              <a:rPr lang="en-US" sz="1400" dirty="0">
                <a:cs typeface="Arial" charset="0"/>
              </a:rPr>
              <a:t>    </a:t>
            </a:r>
            <a:r>
              <a:rPr lang="en-US" sz="1400" dirty="0" smtClean="0">
                <a:cs typeface="Arial" charset="0"/>
              </a:rPr>
              <a:t> </a:t>
            </a:r>
            <a:r>
              <a:rPr lang="en-US" sz="1400" dirty="0" err="1">
                <a:cs typeface="Arial" charset="0"/>
              </a:rPr>
              <a:t>vives</a:t>
            </a:r>
            <a:r>
              <a:rPr lang="en-US" sz="1400" dirty="0">
                <a:cs typeface="Arial" charset="0"/>
              </a:rPr>
              <a:t>  </a:t>
            </a:r>
            <a:r>
              <a:rPr lang="en-US" sz="1400" dirty="0" smtClean="0">
                <a:cs typeface="Arial" charset="0"/>
              </a:rPr>
              <a:t>  </a:t>
            </a:r>
            <a:r>
              <a:rPr lang="en-US" sz="1400" dirty="0" err="1">
                <a:cs typeface="Arial" charset="0"/>
              </a:rPr>
              <a:t>nueve</a:t>
            </a:r>
            <a:r>
              <a:rPr lang="en-US" sz="1400" dirty="0">
                <a:cs typeface="Arial" charset="0"/>
              </a:rPr>
              <a:t>  </a:t>
            </a:r>
            <a:r>
              <a:rPr lang="en-US" sz="1400" dirty="0" smtClean="0">
                <a:cs typeface="Arial" charset="0"/>
              </a:rPr>
              <a:t>  </a:t>
            </a:r>
            <a:r>
              <a:rPr lang="en-US" sz="1400" dirty="0" err="1" smtClean="0">
                <a:cs typeface="Arial" charset="0"/>
              </a:rPr>
              <a:t>gato</a:t>
            </a:r>
            <a:r>
              <a:rPr lang="en-US" sz="1400" dirty="0" smtClean="0">
                <a:cs typeface="Arial" charset="0"/>
              </a:rPr>
              <a:t>     llamas   </a:t>
            </a:r>
            <a:r>
              <a:rPr lang="en-US" sz="1400" dirty="0" err="1" smtClean="0">
                <a:cs typeface="Arial" charset="0"/>
              </a:rPr>
              <a:t>perros</a:t>
            </a:r>
            <a:endParaRPr lang="en-US" sz="1400" dirty="0">
              <a:cs typeface="Arial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780928" y="0"/>
            <a:ext cx="15648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¡</a:t>
            </a:r>
            <a:r>
              <a:rPr lang="en-GB" sz="2800" b="1" dirty="0" err="1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E</a:t>
            </a:r>
            <a:r>
              <a:rPr lang="en-GB" sz="2800" b="1" dirty="0" err="1" smtClean="0">
                <a:solidFill>
                  <a:srgbClr val="FF0000"/>
                </a:solidFill>
                <a:latin typeface="Asimov" pitchFamily="34" charset="0"/>
                <a:cs typeface="Andalus" pitchFamily="2" charset="-78"/>
              </a:rPr>
              <a:t>s</a:t>
            </a:r>
            <a:r>
              <a:rPr lang="en-GB" sz="2800" b="1" dirty="0" err="1" smtClean="0">
                <a:solidFill>
                  <a:srgbClr val="FF0000"/>
                </a:solidFill>
                <a:latin typeface="Curlz MT" pitchFamily="82" charset="0"/>
                <a:ea typeface="Batang" pitchFamily="18" charset="-127"/>
                <a:cs typeface="Andalus" pitchFamily="2" charset="-78"/>
              </a:rPr>
              <a:t>p</a:t>
            </a:r>
            <a:r>
              <a:rPr lang="en-GB" sz="2800" b="1" dirty="0" err="1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añol</a:t>
            </a:r>
            <a:r>
              <a:rPr lang="en-GB" sz="2800" b="1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!</a:t>
            </a:r>
            <a:endParaRPr lang="en-GB" sz="2800" dirty="0"/>
          </a:p>
        </p:txBody>
      </p:sp>
      <p:sp>
        <p:nvSpPr>
          <p:cNvPr id="52" name="TextBox 51"/>
          <p:cNvSpPr txBox="1"/>
          <p:nvPr/>
        </p:nvSpPr>
        <p:spPr>
          <a:xfrm>
            <a:off x="260648" y="4520952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>
                <a:solidFill>
                  <a:srgbClr val="7030A0"/>
                </a:solidFill>
                <a:latin typeface="Comic Sans MS" pitchFamily="66" charset="0"/>
              </a:rPr>
              <a:t>o</a:t>
            </a:r>
            <a:r>
              <a:rPr lang="en-GB" dirty="0" err="1" smtClean="0">
                <a:solidFill>
                  <a:srgbClr val="7030A0"/>
                </a:solidFill>
                <a:latin typeface="Comic Sans MS" pitchFamily="66" charset="0"/>
              </a:rPr>
              <a:t>cho</a:t>
            </a: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       </a:t>
            </a:r>
            <a:r>
              <a:rPr lang="en-GB" dirty="0" err="1" smtClean="0">
                <a:solidFill>
                  <a:srgbClr val="7030A0"/>
                </a:solidFill>
                <a:latin typeface="Comic Sans MS" pitchFamily="66" charset="0"/>
              </a:rPr>
              <a:t>seis</a:t>
            </a: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       </a:t>
            </a:r>
            <a:r>
              <a:rPr lang="en-GB" dirty="0" err="1" smtClean="0">
                <a:solidFill>
                  <a:srgbClr val="7030A0"/>
                </a:solidFill>
                <a:latin typeface="Comic Sans MS" pitchFamily="66" charset="0"/>
              </a:rPr>
              <a:t>veinte</a:t>
            </a: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       </a:t>
            </a:r>
            <a:r>
              <a:rPr lang="en-GB" dirty="0" err="1" smtClean="0">
                <a:solidFill>
                  <a:srgbClr val="7030A0"/>
                </a:solidFill>
                <a:latin typeface="Comic Sans MS" pitchFamily="66" charset="0"/>
              </a:rPr>
              <a:t>cinco</a:t>
            </a: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      </a:t>
            </a:r>
            <a:r>
              <a:rPr lang="en-GB" dirty="0" err="1" smtClean="0">
                <a:solidFill>
                  <a:srgbClr val="7030A0"/>
                </a:solidFill>
                <a:latin typeface="Comic Sans MS" pitchFamily="66" charset="0"/>
              </a:rPr>
              <a:t>dieciocho</a:t>
            </a: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       </a:t>
            </a:r>
            <a:r>
              <a:rPr lang="en-GB" dirty="0" err="1" smtClean="0">
                <a:solidFill>
                  <a:srgbClr val="7030A0"/>
                </a:solidFill>
                <a:latin typeface="Comic Sans MS" pitchFamily="66" charset="0"/>
              </a:rPr>
              <a:t>siete</a:t>
            </a:r>
            <a:endParaRPr lang="en-GB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54" name="5-Point Star 53"/>
          <p:cNvSpPr/>
          <p:nvPr/>
        </p:nvSpPr>
        <p:spPr>
          <a:xfrm>
            <a:off x="332656" y="416496"/>
            <a:ext cx="432048" cy="432048"/>
          </a:xfrm>
          <a:prstGeom prst="star5">
            <a:avLst/>
          </a:prstGeom>
          <a:solidFill>
            <a:srgbClr val="FFC0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3" name="Group 72"/>
          <p:cNvGrpSpPr/>
          <p:nvPr/>
        </p:nvGrpSpPr>
        <p:grpSpPr>
          <a:xfrm>
            <a:off x="260648" y="5025008"/>
            <a:ext cx="6597352" cy="4736976"/>
            <a:chOff x="-6597352" y="6146814"/>
            <a:chExt cx="6597352" cy="4736976"/>
          </a:xfrm>
        </p:grpSpPr>
        <p:sp>
          <p:nvSpPr>
            <p:cNvPr id="56" name="TextBox 55"/>
            <p:cNvSpPr txBox="1"/>
            <p:nvPr/>
          </p:nvSpPr>
          <p:spPr>
            <a:xfrm>
              <a:off x="-6453336" y="6465168"/>
              <a:ext cx="61206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  </a:t>
              </a:r>
              <a:r>
                <a:rPr lang="en-GB" dirty="0" err="1" smtClean="0">
                  <a:solidFill>
                    <a:srgbClr val="7030A0"/>
                  </a:solidFill>
                </a:rPr>
                <a:t>uno</a:t>
              </a:r>
              <a:r>
                <a:rPr lang="en-GB" dirty="0" smtClean="0">
                  <a:solidFill>
                    <a:srgbClr val="7030A0"/>
                  </a:solidFill>
                </a:rPr>
                <a:t>                                                                      </a:t>
              </a:r>
            </a:p>
            <a:p>
              <a:r>
                <a:rPr lang="en-GB" dirty="0" smtClean="0">
                  <a:solidFill>
                    <a:srgbClr val="7030A0"/>
                  </a:solidFill>
                </a:rPr>
                <a:t>                                                                 </a:t>
              </a:r>
            </a:p>
            <a:p>
              <a:r>
                <a:rPr lang="en-GB" dirty="0" smtClean="0">
                  <a:solidFill>
                    <a:srgbClr val="7030A0"/>
                  </a:solidFill>
                </a:rPr>
                <a:t>           </a:t>
              </a:r>
              <a:r>
                <a:rPr lang="en-GB" dirty="0" smtClean="0">
                  <a:solidFill>
                    <a:srgbClr val="7030A0"/>
                  </a:solidFill>
                  <a:sym typeface="Wingdings"/>
                </a:rPr>
                <a:t></a:t>
              </a:r>
              <a:endParaRPr lang="en-GB" dirty="0">
                <a:solidFill>
                  <a:srgbClr val="7030A0"/>
                </a:solidFill>
              </a:endParaRPr>
            </a:p>
            <a:p>
              <a:r>
                <a:rPr lang="en-GB" dirty="0" err="1">
                  <a:solidFill>
                    <a:srgbClr val="7030A0"/>
                  </a:solidFill>
                </a:rPr>
                <a:t>t</a:t>
              </a:r>
              <a:r>
                <a:rPr lang="en-GB" dirty="0" err="1" smtClean="0">
                  <a:solidFill>
                    <a:srgbClr val="7030A0"/>
                  </a:solidFill>
                </a:rPr>
                <a:t>res</a:t>
              </a:r>
              <a:r>
                <a:rPr lang="en-GB" dirty="0" smtClean="0">
                  <a:solidFill>
                    <a:srgbClr val="7030A0"/>
                  </a:solidFill>
                </a:rPr>
                <a:t>                                                  </a:t>
              </a:r>
              <a:endParaRPr lang="en-GB" dirty="0">
                <a:solidFill>
                  <a:srgbClr val="7030A0"/>
                </a:solidFill>
              </a:endParaRPr>
            </a:p>
          </p:txBody>
        </p:sp>
        <p:pic>
          <p:nvPicPr>
            <p:cNvPr id="57" name="Picture 5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-5589240" y="6578862"/>
              <a:ext cx="576064" cy="820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8" name="Picture 7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-5805264" y="7545288"/>
              <a:ext cx="360040" cy="627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9" name="TextBox 58"/>
            <p:cNvSpPr txBox="1"/>
            <p:nvPr/>
          </p:nvSpPr>
          <p:spPr>
            <a:xfrm>
              <a:off x="-6237312" y="8049344"/>
              <a:ext cx="2592288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             </a:t>
              </a:r>
              <a:r>
                <a:rPr lang="en-GB" dirty="0" err="1" smtClean="0">
                  <a:solidFill>
                    <a:srgbClr val="FF0000"/>
                  </a:solidFill>
                </a:rPr>
                <a:t>Cinco</a:t>
              </a:r>
              <a:endParaRPr lang="en-GB" dirty="0" smtClean="0">
                <a:solidFill>
                  <a:srgbClr val="FF0000"/>
                </a:solidFill>
              </a:endParaRPr>
            </a:p>
            <a:p>
              <a:endParaRPr lang="en-GB" dirty="0">
                <a:solidFill>
                  <a:srgbClr val="FF0000"/>
                </a:solidFill>
              </a:endParaRPr>
            </a:p>
            <a:p>
              <a:r>
                <a:rPr lang="en-GB" dirty="0" err="1" smtClean="0">
                  <a:solidFill>
                    <a:srgbClr val="FF0000"/>
                  </a:solidFill>
                </a:rPr>
                <a:t>Seis</a:t>
              </a:r>
              <a:r>
                <a:rPr lang="en-GB" dirty="0" smtClean="0">
                  <a:solidFill>
                    <a:srgbClr val="FF0000"/>
                  </a:solidFill>
                </a:rPr>
                <a:t> 		</a:t>
              </a:r>
              <a:r>
                <a:rPr lang="en-GB" dirty="0" err="1" smtClean="0">
                  <a:solidFill>
                    <a:srgbClr val="FF0000"/>
                  </a:solidFill>
                </a:rPr>
                <a:t>diez</a:t>
              </a:r>
              <a:endParaRPr lang="en-GB" dirty="0" smtClean="0">
                <a:solidFill>
                  <a:srgbClr val="FF0000"/>
                </a:solidFill>
              </a:endParaRPr>
            </a:p>
            <a:p>
              <a:endParaRPr lang="en-GB" dirty="0">
                <a:solidFill>
                  <a:srgbClr val="FF0000"/>
                </a:solidFill>
              </a:endParaRPr>
            </a:p>
            <a:p>
              <a:endParaRPr lang="en-GB" dirty="0" smtClean="0">
                <a:solidFill>
                  <a:srgbClr val="FF0000"/>
                </a:solidFill>
              </a:endParaRPr>
            </a:p>
            <a:p>
              <a:r>
                <a:rPr lang="en-GB" dirty="0">
                  <a:solidFill>
                    <a:srgbClr val="FF0000"/>
                  </a:solidFill>
                </a:rPr>
                <a:t>	 </a:t>
              </a:r>
              <a:r>
                <a:rPr lang="en-GB" dirty="0" smtClean="0">
                  <a:solidFill>
                    <a:srgbClr val="FF0000"/>
                  </a:solidFill>
                </a:rPr>
                <a:t>        </a:t>
              </a:r>
              <a:r>
                <a:rPr lang="en-GB" dirty="0" err="1" smtClean="0">
                  <a:solidFill>
                    <a:srgbClr val="FF0000"/>
                  </a:solidFill>
                </a:rPr>
                <a:t>nueve</a:t>
              </a:r>
              <a:r>
                <a:rPr lang="en-GB" dirty="0" smtClean="0">
                  <a:solidFill>
                    <a:srgbClr val="FF0000"/>
                  </a:solidFill>
                </a:rPr>
                <a:t>   </a:t>
              </a:r>
            </a:p>
            <a:p>
              <a:endParaRPr lang="en-GB" dirty="0">
                <a:solidFill>
                  <a:srgbClr val="FF0000"/>
                </a:solidFill>
              </a:endParaRPr>
            </a:p>
          </p:txBody>
        </p:sp>
        <p:pic>
          <p:nvPicPr>
            <p:cNvPr id="60" name="Picture 10"/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-5013176" y="8769424"/>
              <a:ext cx="450350" cy="4920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" name="Picture 11"/>
            <p:cNvPicPr>
              <a:picLocks noChangeAspect="1" noChangeArrowheads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-5877272" y="9273480"/>
              <a:ext cx="520875" cy="799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" name="Picture 15"/>
            <p:cNvPicPr>
              <a:picLocks noChangeAspect="1" noChangeArrowheads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-3501008" y="7257256"/>
              <a:ext cx="624553" cy="453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" name="TextBox 62"/>
            <p:cNvSpPr txBox="1"/>
            <p:nvPr/>
          </p:nvSpPr>
          <p:spPr>
            <a:xfrm>
              <a:off x="-4797152" y="6537176"/>
              <a:ext cx="479715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	</a:t>
              </a:r>
              <a:r>
                <a:rPr lang="en-GB" dirty="0" err="1" smtClean="0">
                  <a:solidFill>
                    <a:srgbClr val="00B050"/>
                  </a:solidFill>
                </a:rPr>
                <a:t>catorce</a:t>
              </a:r>
              <a:r>
                <a:rPr lang="en-GB" dirty="0" smtClean="0">
                  <a:solidFill>
                    <a:srgbClr val="00B050"/>
                  </a:solidFill>
                </a:rPr>
                <a:t>		       </a:t>
              </a:r>
              <a:r>
                <a:rPr lang="en-GB" dirty="0" err="1" smtClean="0">
                  <a:solidFill>
                    <a:srgbClr val="00B050"/>
                  </a:solidFill>
                </a:rPr>
                <a:t>dieciséis</a:t>
              </a:r>
              <a:endParaRPr lang="en-GB" dirty="0" smtClean="0">
                <a:solidFill>
                  <a:srgbClr val="00B050"/>
                </a:solidFill>
              </a:endParaRPr>
            </a:p>
            <a:p>
              <a:r>
                <a:rPr lang="en-GB" dirty="0" err="1">
                  <a:solidFill>
                    <a:srgbClr val="00B050"/>
                  </a:solidFill>
                </a:rPr>
                <a:t>t</a:t>
              </a:r>
              <a:r>
                <a:rPr lang="en-GB" dirty="0" err="1" smtClean="0">
                  <a:solidFill>
                    <a:srgbClr val="00B050"/>
                  </a:solidFill>
                </a:rPr>
                <a:t>rece</a:t>
              </a:r>
              <a:r>
                <a:rPr lang="en-GB" dirty="0" smtClean="0">
                  <a:solidFill>
                    <a:srgbClr val="00B050"/>
                  </a:solidFill>
                </a:rPr>
                <a:t>		</a:t>
              </a:r>
            </a:p>
            <a:p>
              <a:endParaRPr lang="en-GB" dirty="0">
                <a:solidFill>
                  <a:srgbClr val="00B050"/>
                </a:solidFill>
              </a:endParaRPr>
            </a:p>
            <a:p>
              <a:r>
                <a:rPr lang="en-GB" dirty="0">
                  <a:solidFill>
                    <a:srgbClr val="00B050"/>
                  </a:solidFill>
                </a:rPr>
                <a:t>o</a:t>
              </a:r>
              <a:r>
                <a:rPr lang="en-GB" dirty="0" smtClean="0">
                  <a:solidFill>
                    <a:srgbClr val="00B050"/>
                  </a:solidFill>
                </a:rPr>
                <a:t>nce			</a:t>
              </a:r>
              <a:r>
                <a:rPr lang="en-GB" dirty="0" err="1" smtClean="0">
                  <a:solidFill>
                    <a:srgbClr val="00B050"/>
                  </a:solidFill>
                </a:rPr>
                <a:t>diecisiete</a:t>
              </a:r>
              <a:endParaRPr lang="en-GB" dirty="0" smtClean="0">
                <a:solidFill>
                  <a:srgbClr val="00B050"/>
                </a:solidFill>
              </a:endParaRPr>
            </a:p>
            <a:p>
              <a:endParaRPr lang="en-GB" dirty="0">
                <a:solidFill>
                  <a:srgbClr val="00B050"/>
                </a:solidFill>
              </a:endParaRPr>
            </a:p>
            <a:p>
              <a:r>
                <a:rPr lang="en-GB" dirty="0" smtClean="0">
                  <a:solidFill>
                    <a:srgbClr val="00B050"/>
                  </a:solidFill>
                </a:rPr>
                <a:t>	</a:t>
              </a:r>
              <a:r>
                <a:rPr lang="en-GB" dirty="0" err="1" smtClean="0">
                  <a:solidFill>
                    <a:srgbClr val="00B050"/>
                  </a:solidFill>
                </a:rPr>
                <a:t>dieciocho</a:t>
              </a:r>
              <a:endParaRPr lang="en-GB" dirty="0">
                <a:solidFill>
                  <a:srgbClr val="00B050"/>
                </a:solidFill>
              </a:endParaRPr>
            </a:p>
          </p:txBody>
        </p:sp>
        <p:pic>
          <p:nvPicPr>
            <p:cNvPr id="64" name="Picture 2" descr="C:\Users\bj\AppData\Local\Microsoft\Windows\Temporary Internet Files\Content.IE5\IKKTBGC2\MC900437064[1].png"/>
            <p:cNvPicPr>
              <a:picLocks noChangeAspect="1" noChangeArrowheads="1"/>
            </p:cNvPicPr>
            <p:nvPr/>
          </p:nvPicPr>
          <p:blipFill>
            <a:blip r:embed="rId25" cstate="print"/>
            <a:srcRect/>
            <a:stretch>
              <a:fillRect/>
            </a:stretch>
          </p:blipFill>
          <p:spPr bwMode="auto">
            <a:xfrm>
              <a:off x="-2708920" y="6609184"/>
              <a:ext cx="706388" cy="706388"/>
            </a:xfrm>
            <a:prstGeom prst="rect">
              <a:avLst/>
            </a:prstGeom>
            <a:noFill/>
          </p:spPr>
        </p:pic>
        <p:sp>
          <p:nvSpPr>
            <p:cNvPr id="65" name="TextBox 64"/>
            <p:cNvSpPr txBox="1"/>
            <p:nvPr/>
          </p:nvSpPr>
          <p:spPr>
            <a:xfrm>
              <a:off x="-2564904" y="7761312"/>
              <a:ext cx="9361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800" dirty="0" smtClean="0">
                  <a:latin typeface="Alien Encounters" pitchFamily="2" charset="0"/>
                </a:rPr>
                <a:t>19</a:t>
              </a:r>
              <a:endParaRPr lang="en-GB" sz="4800" dirty="0">
                <a:latin typeface="Alien Encounters" pitchFamily="2" charset="0"/>
              </a:endParaRPr>
            </a:p>
          </p:txBody>
        </p:sp>
        <p:pic>
          <p:nvPicPr>
            <p:cNvPr id="66" name="Picture 41" descr="http://simplyzesty.com/wp-content/uploads/2010/02/20NumberTwentyInCircle-300x300.png"/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-1412776" y="8121352"/>
              <a:ext cx="504278" cy="504278"/>
            </a:xfrm>
            <a:prstGeom prst="rect">
              <a:avLst/>
            </a:prstGeom>
            <a:noFill/>
          </p:spPr>
        </p:pic>
        <p:sp>
          <p:nvSpPr>
            <p:cNvPr id="67" name="TextBox 66"/>
            <p:cNvSpPr txBox="1"/>
            <p:nvPr/>
          </p:nvSpPr>
          <p:spPr>
            <a:xfrm>
              <a:off x="-3429000" y="8625408"/>
              <a:ext cx="3240360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 </a:t>
              </a:r>
              <a:r>
                <a:rPr lang="en-GB" dirty="0" smtClean="0"/>
                <a:t>  </a:t>
              </a:r>
              <a:r>
                <a:rPr lang="en-GB" dirty="0" err="1" smtClean="0">
                  <a:solidFill>
                    <a:srgbClr val="7030A0"/>
                  </a:solidFill>
                </a:rPr>
                <a:t>veintiuno</a:t>
              </a:r>
              <a:endParaRPr lang="en-GB" dirty="0" smtClean="0">
                <a:solidFill>
                  <a:srgbClr val="7030A0"/>
                </a:solidFill>
              </a:endParaRPr>
            </a:p>
            <a:p>
              <a:endParaRPr lang="en-GB" dirty="0">
                <a:solidFill>
                  <a:srgbClr val="7030A0"/>
                </a:solidFill>
              </a:endParaRPr>
            </a:p>
            <a:p>
              <a:r>
                <a:rPr lang="en-GB" dirty="0" err="1">
                  <a:solidFill>
                    <a:srgbClr val="7030A0"/>
                  </a:solidFill>
                  <a:latin typeface="+mn-lt"/>
                </a:rPr>
                <a:t>v</a:t>
              </a:r>
              <a:r>
                <a:rPr lang="en-GB" dirty="0" err="1" smtClean="0">
                  <a:solidFill>
                    <a:srgbClr val="7030A0"/>
                  </a:solidFill>
                  <a:latin typeface="+mn-lt"/>
                </a:rPr>
                <a:t>eintidós</a:t>
              </a:r>
              <a:endParaRPr lang="en-GB" dirty="0" smtClean="0">
                <a:solidFill>
                  <a:srgbClr val="7030A0"/>
                </a:solidFill>
                <a:latin typeface="+mn-lt"/>
              </a:endParaRPr>
            </a:p>
            <a:p>
              <a:endParaRPr lang="en-GB" dirty="0">
                <a:solidFill>
                  <a:srgbClr val="7030A0"/>
                </a:solidFill>
                <a:latin typeface="+mn-lt"/>
              </a:endParaRPr>
            </a:p>
            <a:p>
              <a:r>
                <a:rPr lang="en-GB" dirty="0" smtClean="0">
                  <a:solidFill>
                    <a:srgbClr val="7030A0"/>
                  </a:solidFill>
                  <a:latin typeface="+mn-lt"/>
                </a:rPr>
                <a:t>		</a:t>
              </a:r>
              <a:r>
                <a:rPr lang="en-GB" dirty="0" err="1" smtClean="0">
                  <a:solidFill>
                    <a:srgbClr val="7030A0"/>
                  </a:solidFill>
                  <a:latin typeface="+mn-lt"/>
                </a:rPr>
                <a:t>veinticuatro</a:t>
              </a:r>
              <a:endParaRPr lang="en-GB" dirty="0" smtClean="0">
                <a:solidFill>
                  <a:srgbClr val="7030A0"/>
                </a:solidFill>
                <a:latin typeface="+mn-lt"/>
              </a:endParaRPr>
            </a:p>
            <a:p>
              <a:r>
                <a:rPr lang="en-GB" dirty="0">
                  <a:solidFill>
                    <a:srgbClr val="7030A0"/>
                  </a:solidFill>
                  <a:latin typeface="+mn-lt"/>
                </a:rPr>
                <a:t>	</a:t>
              </a:r>
              <a:r>
                <a:rPr lang="en-GB" dirty="0" smtClean="0">
                  <a:solidFill>
                    <a:srgbClr val="7030A0"/>
                  </a:solidFill>
                  <a:latin typeface="+mn-lt"/>
                </a:rPr>
                <a:t>	</a:t>
              </a:r>
            </a:p>
            <a:p>
              <a:r>
                <a:rPr lang="en-GB" dirty="0">
                  <a:solidFill>
                    <a:srgbClr val="7030A0"/>
                  </a:solidFill>
                  <a:latin typeface="+mn-lt"/>
                </a:rPr>
                <a:t>	</a:t>
              </a:r>
              <a:r>
                <a:rPr lang="en-GB" dirty="0" smtClean="0">
                  <a:solidFill>
                    <a:srgbClr val="7030A0"/>
                  </a:solidFill>
                  <a:latin typeface="+mn-lt"/>
                </a:rPr>
                <a:t>	</a:t>
              </a:r>
              <a:r>
                <a:rPr lang="en-GB" dirty="0" err="1" smtClean="0">
                  <a:solidFill>
                    <a:srgbClr val="7030A0"/>
                  </a:solidFill>
                  <a:latin typeface="+mn-lt"/>
                </a:rPr>
                <a:t>veinticinco</a:t>
              </a:r>
              <a:endParaRPr lang="en-GB" dirty="0" smtClean="0">
                <a:solidFill>
                  <a:srgbClr val="7030A0"/>
                </a:solidFill>
                <a:latin typeface="+mn-lt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-1844824" y="8913440"/>
              <a:ext cx="1368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dirty="0" smtClean="0">
                  <a:solidFill>
                    <a:srgbClr val="0070C0"/>
                  </a:solidFill>
                  <a:latin typeface="Candles" pitchFamily="2" charset="0"/>
                </a:rPr>
                <a:t>23</a:t>
              </a:r>
              <a:endParaRPr lang="en-GB" sz="3600" dirty="0">
                <a:solidFill>
                  <a:srgbClr val="0070C0"/>
                </a:solidFill>
                <a:latin typeface="Candles" pitchFamily="2" charset="0"/>
              </a:endParaRPr>
            </a:p>
          </p:txBody>
        </p:sp>
        <p:pic>
          <p:nvPicPr>
            <p:cNvPr id="69" name="Picture 930" descr="http://rlv.zcache.com/26_twenty_six_red_alarm_clock_digital_number_mug-p1683113718420385572otmb_400.jpg"/>
            <p:cNvPicPr>
              <a:picLocks noChangeAspect="1" noChangeArrowheads="1"/>
            </p:cNvPicPr>
            <p:nvPr/>
          </p:nvPicPr>
          <p:blipFill>
            <a:blip r:embed="rId27" cstate="print"/>
            <a:srcRect/>
            <a:stretch>
              <a:fillRect/>
            </a:stretch>
          </p:blipFill>
          <p:spPr bwMode="auto">
            <a:xfrm>
              <a:off x="-2996952" y="9633520"/>
              <a:ext cx="1136576" cy="1136576"/>
            </a:xfrm>
            <a:prstGeom prst="rect">
              <a:avLst/>
            </a:prstGeom>
            <a:noFill/>
          </p:spPr>
        </p:pic>
        <p:sp>
          <p:nvSpPr>
            <p:cNvPr id="70" name="TextBox 69"/>
            <p:cNvSpPr txBox="1"/>
            <p:nvPr/>
          </p:nvSpPr>
          <p:spPr>
            <a:xfrm>
              <a:off x="-5949280" y="9129464"/>
              <a:ext cx="3384376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			     				</a:t>
              </a:r>
              <a:endParaRPr lang="en-GB" dirty="0"/>
            </a:p>
            <a:p>
              <a:r>
                <a:rPr lang="en-GB" dirty="0" smtClean="0">
                  <a:solidFill>
                    <a:srgbClr val="0070C0"/>
                  </a:solidFill>
                </a:rPr>
                <a:t>                      </a:t>
              </a:r>
              <a:r>
                <a:rPr lang="en-GB" dirty="0" err="1" smtClean="0">
                  <a:solidFill>
                    <a:srgbClr val="0070C0"/>
                  </a:solidFill>
                </a:rPr>
                <a:t>veintisiete</a:t>
              </a:r>
              <a:endParaRPr lang="en-GB" dirty="0" smtClean="0">
                <a:solidFill>
                  <a:srgbClr val="0070C0"/>
                </a:solidFill>
              </a:endParaRPr>
            </a:p>
            <a:p>
              <a:endParaRPr lang="en-GB" dirty="0">
                <a:solidFill>
                  <a:srgbClr val="0070C0"/>
                </a:solidFill>
              </a:endParaRPr>
            </a:p>
            <a:p>
              <a:r>
                <a:rPr lang="en-GB" dirty="0" smtClean="0">
                  <a:solidFill>
                    <a:srgbClr val="0070C0"/>
                  </a:solidFill>
                </a:rPr>
                <a:t>       </a:t>
              </a:r>
              <a:r>
                <a:rPr lang="en-GB" dirty="0" err="1" smtClean="0">
                  <a:solidFill>
                    <a:srgbClr val="0070C0"/>
                  </a:solidFill>
                </a:rPr>
                <a:t>veintinueve</a:t>
              </a:r>
              <a:r>
                <a:rPr lang="en-GB" dirty="0" smtClean="0">
                  <a:solidFill>
                    <a:srgbClr val="0070C0"/>
                  </a:solidFill>
                </a:rPr>
                <a:t>      </a:t>
              </a:r>
              <a:r>
                <a:rPr lang="en-GB" dirty="0" err="1" smtClean="0">
                  <a:solidFill>
                    <a:srgbClr val="0070C0"/>
                  </a:solidFill>
                </a:rPr>
                <a:t>veintiocho</a:t>
              </a:r>
              <a:r>
                <a:rPr lang="en-GB" dirty="0" smtClean="0">
                  <a:solidFill>
                    <a:srgbClr val="0070C0"/>
                  </a:solidFill>
                </a:rPr>
                <a:t> </a:t>
              </a:r>
              <a:endParaRPr lang="en-GB" dirty="0">
                <a:solidFill>
                  <a:srgbClr val="0070C0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-6453336" y="9849544"/>
              <a:ext cx="704850" cy="8229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GB" sz="5400" b="1" cap="none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NSimSun" pitchFamily="49" charset="-122"/>
                  <a:ea typeface="NSimSun" pitchFamily="49" charset="-122"/>
                </a:rPr>
                <a:t>30</a:t>
              </a:r>
              <a:endParaRPr lang="en-GB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72" name="5-Point Star 71"/>
            <p:cNvSpPr/>
            <p:nvPr/>
          </p:nvSpPr>
          <p:spPr>
            <a:xfrm>
              <a:off x="-6597352" y="6146814"/>
              <a:ext cx="432048" cy="432048"/>
            </a:xfrm>
            <a:prstGeom prst="star5">
              <a:avLst/>
            </a:prstGeom>
            <a:solidFill>
              <a:srgbClr val="92D050"/>
            </a:solidFill>
            <a:ln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5" name="Text Box 117"/>
          <p:cNvSpPr txBox="1">
            <a:spLocks noChangeArrowheads="1"/>
          </p:cNvSpPr>
          <p:nvPr/>
        </p:nvSpPr>
        <p:spPr bwMode="auto">
          <a:xfrm>
            <a:off x="809625" y="4953000"/>
            <a:ext cx="60483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err="1" smtClean="0"/>
              <a:t>Dibuja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una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línea</a:t>
            </a:r>
            <a:r>
              <a:rPr lang="en-US" sz="1400" b="1" dirty="0" smtClean="0"/>
              <a:t> entre los </a:t>
            </a:r>
            <a:r>
              <a:rPr lang="en-US" sz="1400" b="1" dirty="0" err="1" smtClean="0"/>
              <a:t>números</a:t>
            </a:r>
            <a:r>
              <a:rPr lang="en-US" sz="1400" b="1" dirty="0" smtClean="0"/>
              <a:t> en </a:t>
            </a:r>
            <a:r>
              <a:rPr lang="en-US" sz="1400" b="1" dirty="0" err="1" smtClean="0"/>
              <a:t>ordén</a:t>
            </a:r>
            <a:r>
              <a:rPr lang="en-US" sz="1400" b="1" dirty="0" smtClean="0">
                <a:cs typeface="Arial" charset="0"/>
              </a:rPr>
              <a:t> </a:t>
            </a:r>
            <a:r>
              <a:rPr lang="en-US" sz="1400" i="1" dirty="0" smtClean="0">
                <a:cs typeface="Arial" charset="0"/>
              </a:rPr>
              <a:t>(Draw a line through the numbers in order).</a:t>
            </a:r>
            <a:endParaRPr lang="en-US" sz="1400" b="1" dirty="0">
              <a:cs typeface="Arial" charset="0"/>
            </a:endParaRPr>
          </a:p>
        </p:txBody>
      </p:sp>
      <p:sp>
        <p:nvSpPr>
          <p:cNvPr id="86" name="Freeform 85"/>
          <p:cNvSpPr/>
          <p:nvPr/>
        </p:nvSpPr>
        <p:spPr>
          <a:xfrm>
            <a:off x="787400" y="5740400"/>
            <a:ext cx="498822" cy="431800"/>
          </a:xfrm>
          <a:custGeom>
            <a:avLst/>
            <a:gdLst>
              <a:gd name="connsiteX0" fmla="*/ 0 w 498822"/>
              <a:gd name="connsiteY0" fmla="*/ 0 h 431800"/>
              <a:gd name="connsiteX1" fmla="*/ 50800 w 498822"/>
              <a:gd name="connsiteY1" fmla="*/ 38100 h 431800"/>
              <a:gd name="connsiteX2" fmla="*/ 101600 w 498822"/>
              <a:gd name="connsiteY2" fmla="*/ 88900 h 431800"/>
              <a:gd name="connsiteX3" fmla="*/ 152400 w 498822"/>
              <a:gd name="connsiteY3" fmla="*/ 114300 h 431800"/>
              <a:gd name="connsiteX4" fmla="*/ 190500 w 498822"/>
              <a:gd name="connsiteY4" fmla="*/ 152400 h 431800"/>
              <a:gd name="connsiteX5" fmla="*/ 266700 w 498822"/>
              <a:gd name="connsiteY5" fmla="*/ 203200 h 431800"/>
              <a:gd name="connsiteX6" fmla="*/ 355600 w 498822"/>
              <a:gd name="connsiteY6" fmla="*/ 279400 h 431800"/>
              <a:gd name="connsiteX7" fmla="*/ 419100 w 498822"/>
              <a:gd name="connsiteY7" fmla="*/ 368300 h 431800"/>
              <a:gd name="connsiteX8" fmla="*/ 495300 w 498822"/>
              <a:gd name="connsiteY8" fmla="*/ 431800 h 43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98822" h="431800">
                <a:moveTo>
                  <a:pt x="0" y="0"/>
                </a:moveTo>
                <a:cubicBezTo>
                  <a:pt x="16933" y="12700"/>
                  <a:pt x="34870" y="24162"/>
                  <a:pt x="50800" y="38100"/>
                </a:cubicBezTo>
                <a:cubicBezTo>
                  <a:pt x="68822" y="53869"/>
                  <a:pt x="82442" y="74532"/>
                  <a:pt x="101600" y="88900"/>
                </a:cubicBezTo>
                <a:cubicBezTo>
                  <a:pt x="116746" y="100259"/>
                  <a:pt x="136994" y="103296"/>
                  <a:pt x="152400" y="114300"/>
                </a:cubicBezTo>
                <a:cubicBezTo>
                  <a:pt x="167015" y="124739"/>
                  <a:pt x="176323" y="141373"/>
                  <a:pt x="190500" y="152400"/>
                </a:cubicBezTo>
                <a:cubicBezTo>
                  <a:pt x="214597" y="171142"/>
                  <a:pt x="245114" y="181614"/>
                  <a:pt x="266700" y="203200"/>
                </a:cubicBezTo>
                <a:cubicBezTo>
                  <a:pt x="319767" y="256267"/>
                  <a:pt x="290432" y="230524"/>
                  <a:pt x="355600" y="279400"/>
                </a:cubicBezTo>
                <a:cubicBezTo>
                  <a:pt x="379165" y="326529"/>
                  <a:pt x="376974" y="335536"/>
                  <a:pt x="419100" y="368300"/>
                </a:cubicBezTo>
                <a:cubicBezTo>
                  <a:pt x="498822" y="430306"/>
                  <a:pt x="495300" y="387345"/>
                  <a:pt x="495300" y="4318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Freeform 86"/>
          <p:cNvSpPr/>
          <p:nvPr/>
        </p:nvSpPr>
        <p:spPr>
          <a:xfrm>
            <a:off x="977900" y="6121400"/>
            <a:ext cx="203200" cy="227948"/>
          </a:xfrm>
          <a:custGeom>
            <a:avLst/>
            <a:gdLst>
              <a:gd name="connsiteX0" fmla="*/ 203200 w 203200"/>
              <a:gd name="connsiteY0" fmla="*/ 0 h 227948"/>
              <a:gd name="connsiteX1" fmla="*/ 177800 w 203200"/>
              <a:gd name="connsiteY1" fmla="*/ 38100 h 227948"/>
              <a:gd name="connsiteX2" fmla="*/ 139700 w 203200"/>
              <a:gd name="connsiteY2" fmla="*/ 88900 h 227948"/>
              <a:gd name="connsiteX3" fmla="*/ 127000 w 203200"/>
              <a:gd name="connsiteY3" fmla="*/ 127000 h 227948"/>
              <a:gd name="connsiteX4" fmla="*/ 50800 w 203200"/>
              <a:gd name="connsiteY4" fmla="*/ 177800 h 227948"/>
              <a:gd name="connsiteX5" fmla="*/ 0 w 203200"/>
              <a:gd name="connsiteY5" fmla="*/ 215900 h 22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3200" h="227948">
                <a:moveTo>
                  <a:pt x="203200" y="0"/>
                </a:moveTo>
                <a:cubicBezTo>
                  <a:pt x="194733" y="12700"/>
                  <a:pt x="186672" y="25680"/>
                  <a:pt x="177800" y="38100"/>
                </a:cubicBezTo>
                <a:cubicBezTo>
                  <a:pt x="165497" y="55324"/>
                  <a:pt x="150202" y="70522"/>
                  <a:pt x="139700" y="88900"/>
                </a:cubicBezTo>
                <a:cubicBezTo>
                  <a:pt x="133058" y="100523"/>
                  <a:pt x="134426" y="115861"/>
                  <a:pt x="127000" y="127000"/>
                </a:cubicBezTo>
                <a:cubicBezTo>
                  <a:pt x="99819" y="167771"/>
                  <a:pt x="90744" y="164485"/>
                  <a:pt x="50800" y="177800"/>
                </a:cubicBezTo>
                <a:cubicBezTo>
                  <a:pt x="34084" y="227948"/>
                  <a:pt x="51487" y="215900"/>
                  <a:pt x="0" y="2159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TextBox 73"/>
          <p:cNvSpPr txBox="1"/>
          <p:nvPr/>
        </p:nvSpPr>
        <p:spPr>
          <a:xfrm>
            <a:off x="332656" y="9705528"/>
            <a:ext cx="25922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rgbClr val="0070C0"/>
                </a:solidFill>
              </a:rPr>
              <a:t>spanclubagenumbersspanclub11</a:t>
            </a:r>
            <a:endParaRPr lang="en-GB" sz="9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1" fill="hold"/>
                                        <p:tgtEl>
                                          <p:spTgt spid="20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7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476672" y="776537"/>
            <a:ext cx="6004644" cy="374441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573016" y="848544"/>
            <a:ext cx="2797755" cy="418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i="1" dirty="0" err="1"/>
              <a:t>a</a:t>
            </a:r>
            <a:r>
              <a:rPr lang="en-US" sz="1400" b="1" i="1" dirty="0" err="1">
                <a:cs typeface="Arial" charset="0"/>
              </a:rPr>
              <a:t>ños</a:t>
            </a:r>
            <a:r>
              <a:rPr lang="en-US" sz="1400" b="1" i="1" dirty="0">
                <a:cs typeface="Arial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en-US" sz="1400" b="1" i="1" dirty="0"/>
          </a:p>
          <a:p>
            <a:pPr>
              <a:spcBef>
                <a:spcPct val="50000"/>
              </a:spcBef>
            </a:pPr>
            <a:r>
              <a:rPr lang="en-US" sz="1400" b="1" i="1" dirty="0"/>
              <a:t>y</a:t>
            </a:r>
            <a:r>
              <a:rPr lang="en-US" sz="1400" b="1" i="1" dirty="0" smtClean="0"/>
              <a:t> un </a:t>
            </a:r>
            <a:r>
              <a:rPr lang="en-US" sz="1400" b="1" i="1" dirty="0" err="1" smtClean="0"/>
              <a:t>caballo</a:t>
            </a:r>
            <a:endParaRPr lang="en-US" sz="1400" b="1" i="1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sz="1400" b="1" i="1" dirty="0"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400" b="1" i="1" dirty="0">
                <a:cs typeface="Arial" charset="0"/>
              </a:rPr>
              <a:t>Isabel.</a:t>
            </a:r>
          </a:p>
          <a:p>
            <a:pPr>
              <a:spcBef>
                <a:spcPct val="50000"/>
              </a:spcBef>
            </a:pPr>
            <a:endParaRPr lang="en-US" sz="1400" b="1" i="1" dirty="0"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400" b="1" i="1" dirty="0">
                <a:cs typeface="Arial" charset="0"/>
              </a:rPr>
              <a:t>a</a:t>
            </a:r>
            <a:r>
              <a:rPr lang="en-US" sz="1400" b="1" i="1" dirty="0" smtClean="0">
                <a:cs typeface="Arial" charset="0"/>
              </a:rPr>
              <a:t>nimal en casa?</a:t>
            </a:r>
            <a:endParaRPr lang="en-US" sz="1400" b="1" i="1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sz="1400" b="1" i="1" dirty="0"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400" b="1" i="1" dirty="0" smtClean="0">
                <a:cs typeface="Arial" charset="0"/>
              </a:rPr>
              <a:t>llamas?</a:t>
            </a:r>
          </a:p>
          <a:p>
            <a:pPr>
              <a:spcBef>
                <a:spcPct val="50000"/>
              </a:spcBef>
            </a:pPr>
            <a:endParaRPr lang="en-US" sz="1400" b="1" i="1" dirty="0"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400" b="1" i="1" dirty="0">
                <a:cs typeface="Arial" charset="0"/>
              </a:rPr>
              <a:t> </a:t>
            </a:r>
            <a:r>
              <a:rPr lang="en-US" sz="1400" b="1" i="1" dirty="0" err="1" smtClean="0">
                <a:cs typeface="Arial" charset="0"/>
              </a:rPr>
              <a:t>tienes</a:t>
            </a:r>
            <a:r>
              <a:rPr lang="en-US" sz="1400" b="1" i="1" dirty="0" smtClean="0">
                <a:cs typeface="Arial" charset="0"/>
              </a:rPr>
              <a:t>?</a:t>
            </a:r>
          </a:p>
          <a:p>
            <a:pPr>
              <a:spcBef>
                <a:spcPct val="50000"/>
              </a:spcBef>
            </a:pPr>
            <a:endParaRPr lang="en-US" sz="1400" b="1" i="1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sz="1400" b="1" i="1" dirty="0">
              <a:cs typeface="Arial" charset="0"/>
            </a:endParaRPr>
          </a:p>
        </p:txBody>
      </p:sp>
      <p:pic>
        <p:nvPicPr>
          <p:cNvPr id="4113" name="Picture 17" descr="MCj025078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9240" y="992560"/>
            <a:ext cx="728738" cy="862336"/>
          </a:xfrm>
          <a:prstGeom prst="rect">
            <a:avLst/>
          </a:prstGeom>
          <a:noFill/>
        </p:spPr>
      </p:pic>
      <p:pic>
        <p:nvPicPr>
          <p:cNvPr id="4114" name="Picture 18" descr="MCj023265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7232" y="3296816"/>
            <a:ext cx="572749" cy="1137097"/>
          </a:xfrm>
          <a:prstGeom prst="rect">
            <a:avLst/>
          </a:prstGeom>
          <a:noFill/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65163" y="128464"/>
            <a:ext cx="61928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err="1"/>
              <a:t>Busca</a:t>
            </a:r>
            <a:r>
              <a:rPr lang="en-US" sz="1400" b="1" dirty="0"/>
              <a:t> el </a:t>
            </a:r>
            <a:r>
              <a:rPr lang="en-US" sz="1400" b="1" dirty="0" err="1"/>
              <a:t>comienzo</a:t>
            </a:r>
            <a:r>
              <a:rPr lang="en-US" sz="1400" b="1" dirty="0"/>
              <a:t> </a:t>
            </a:r>
            <a:r>
              <a:rPr lang="en-US" sz="1400" b="1" dirty="0" err="1"/>
              <a:t>que</a:t>
            </a:r>
            <a:r>
              <a:rPr lang="en-US" sz="1400" b="1" dirty="0"/>
              <a:t> </a:t>
            </a:r>
            <a:r>
              <a:rPr lang="en-US" sz="1400" b="1" dirty="0" err="1"/>
              <a:t>va</a:t>
            </a:r>
            <a:r>
              <a:rPr lang="en-US" sz="1400" b="1" dirty="0"/>
              <a:t> con el fin</a:t>
            </a:r>
            <a:r>
              <a:rPr lang="en-US" sz="1400" b="1" dirty="0" smtClean="0"/>
              <a:t>.  </a:t>
            </a:r>
            <a:r>
              <a:rPr lang="en-US" sz="1400" b="1" dirty="0" err="1" smtClean="0"/>
              <a:t>Dibuja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una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línea</a:t>
            </a:r>
            <a:r>
              <a:rPr lang="en-US" sz="1400" b="1" dirty="0" smtClean="0"/>
              <a:t>.  </a:t>
            </a:r>
            <a:r>
              <a:rPr lang="en-US" sz="1400" i="1" dirty="0"/>
              <a:t>(Look for the beginning that goes with the </a:t>
            </a:r>
            <a:r>
              <a:rPr lang="en-US" sz="1400" i="1" dirty="0" smtClean="0"/>
              <a:t>end.  Draw a line).</a:t>
            </a:r>
            <a:endParaRPr lang="en-GB" sz="1400" b="1" dirty="0"/>
          </a:p>
        </p:txBody>
      </p:sp>
      <p:pic>
        <p:nvPicPr>
          <p:cNvPr id="4101" name="Picture 5" descr="MCj0397995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683568" y="416496"/>
            <a:ext cx="487362" cy="431800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764704" y="848544"/>
            <a:ext cx="3024187" cy="547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cs typeface="Arial" charset="0"/>
              </a:rPr>
              <a:t>Me </a:t>
            </a:r>
            <a:r>
              <a:rPr lang="en-US" sz="1400" dirty="0" err="1">
                <a:cs typeface="Arial" charset="0"/>
              </a:rPr>
              <a:t>llamo</a:t>
            </a:r>
            <a:endParaRPr lang="en-US" sz="1400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sz="1400" dirty="0"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400" dirty="0"/>
              <a:t>¿</a:t>
            </a:r>
            <a:r>
              <a:rPr lang="en-US" sz="1400" dirty="0" err="1"/>
              <a:t>Cómo</a:t>
            </a:r>
            <a:r>
              <a:rPr lang="en-US" sz="1400" dirty="0"/>
              <a:t> </a:t>
            </a:r>
            <a:r>
              <a:rPr lang="en-US" sz="1400" dirty="0" err="1"/>
              <a:t>te</a:t>
            </a:r>
            <a:r>
              <a:rPr lang="en-US" sz="1400" dirty="0"/>
              <a:t> </a:t>
            </a:r>
          </a:p>
          <a:p>
            <a:pPr>
              <a:spcBef>
                <a:spcPct val="50000"/>
              </a:spcBef>
            </a:pPr>
            <a:endParaRPr lang="en-US" sz="1400" dirty="0"/>
          </a:p>
          <a:p>
            <a:pPr>
              <a:spcBef>
                <a:spcPct val="50000"/>
              </a:spcBef>
            </a:pPr>
            <a:r>
              <a:rPr lang="en-US" sz="1400" dirty="0" smtClean="0">
                <a:cs typeface="Arial" charset="0"/>
              </a:rPr>
              <a:t>¿</a:t>
            </a:r>
            <a:r>
              <a:rPr lang="en-US" sz="1400" dirty="0" err="1" smtClean="0">
                <a:cs typeface="Arial" charset="0"/>
              </a:rPr>
              <a:t>Tienes</a:t>
            </a:r>
            <a:r>
              <a:rPr lang="en-US" sz="1400" dirty="0" smtClean="0">
                <a:cs typeface="Arial" charset="0"/>
              </a:rPr>
              <a:t> un </a:t>
            </a:r>
            <a:endParaRPr lang="en-US" sz="1400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sz="1400" dirty="0"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400" dirty="0" err="1">
                <a:cs typeface="Arial" charset="0"/>
              </a:rPr>
              <a:t>Tengo</a:t>
            </a:r>
            <a:r>
              <a:rPr lang="en-US" sz="1400" dirty="0">
                <a:cs typeface="Arial" charset="0"/>
              </a:rPr>
              <a:t> </a:t>
            </a:r>
            <a:r>
              <a:rPr lang="en-US" sz="1400" dirty="0" err="1">
                <a:cs typeface="Arial" charset="0"/>
              </a:rPr>
              <a:t>ocho</a:t>
            </a:r>
            <a:endParaRPr lang="en-US" sz="1400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sz="1400" dirty="0"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400" dirty="0" err="1" smtClean="0">
                <a:cs typeface="Arial" charset="0"/>
              </a:rPr>
              <a:t>Tengo</a:t>
            </a:r>
            <a:r>
              <a:rPr lang="en-US" sz="1400" dirty="0" smtClean="0">
                <a:cs typeface="Arial" charset="0"/>
              </a:rPr>
              <a:t> un </a:t>
            </a:r>
            <a:r>
              <a:rPr lang="en-US" sz="1400" dirty="0" err="1" smtClean="0">
                <a:cs typeface="Arial" charset="0"/>
              </a:rPr>
              <a:t>rat</a:t>
            </a:r>
            <a:r>
              <a:rPr lang="en-US" sz="1400" dirty="0" err="1" smtClean="0">
                <a:latin typeface="Calibri"/>
                <a:cs typeface="Arial" charset="0"/>
              </a:rPr>
              <a:t>ón</a:t>
            </a:r>
            <a:endParaRPr lang="en-US" sz="1400" dirty="0" smtClean="0">
              <a:latin typeface="Calibri"/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sz="1400" dirty="0">
              <a:latin typeface="Calibri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400" dirty="0" smtClean="0">
                <a:latin typeface="Calibri"/>
                <a:cs typeface="Arial" charset="0"/>
              </a:rPr>
              <a:t>¿</a:t>
            </a:r>
            <a:r>
              <a:rPr lang="en-US" sz="1400" dirty="0" err="1" smtClean="0">
                <a:latin typeface="Calibri"/>
                <a:cs typeface="Arial" charset="0"/>
              </a:rPr>
              <a:t>Cuántos</a:t>
            </a:r>
            <a:r>
              <a:rPr lang="en-US" sz="1400" dirty="0" smtClean="0">
                <a:latin typeface="Calibri"/>
                <a:cs typeface="Arial" charset="0"/>
              </a:rPr>
              <a:t> </a:t>
            </a:r>
            <a:r>
              <a:rPr lang="en-US" sz="1400" dirty="0" err="1" smtClean="0">
                <a:latin typeface="Calibri"/>
                <a:cs typeface="Arial" charset="0"/>
              </a:rPr>
              <a:t>años</a:t>
            </a:r>
            <a:r>
              <a:rPr lang="en-US" sz="1400" dirty="0" smtClean="0">
                <a:latin typeface="Calibri"/>
                <a:cs typeface="Arial" charset="0"/>
              </a:rPr>
              <a:t>   </a:t>
            </a:r>
            <a:endParaRPr lang="en-US" sz="1400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sz="1400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sz="1400" dirty="0"/>
          </a:p>
          <a:p>
            <a:pPr>
              <a:spcBef>
                <a:spcPct val="50000"/>
              </a:spcBef>
            </a:pPr>
            <a:endParaRPr lang="en-US" sz="1400" dirty="0"/>
          </a:p>
          <a:p>
            <a:pPr>
              <a:spcBef>
                <a:spcPct val="50000"/>
              </a:spcBef>
            </a:pPr>
            <a:endParaRPr lang="en-US" sz="1400" dirty="0"/>
          </a:p>
          <a:p>
            <a:pPr>
              <a:spcBef>
                <a:spcPct val="50000"/>
              </a:spcBef>
            </a:pPr>
            <a:endParaRPr lang="en-US" sz="1400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sz="1400" dirty="0">
              <a:cs typeface="Arial" charset="0"/>
            </a:endParaRPr>
          </a:p>
        </p:txBody>
      </p:sp>
      <p:pic>
        <p:nvPicPr>
          <p:cNvPr id="5001" name="Picture 905" descr="MCj0397256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539875" y="2576513"/>
            <a:ext cx="1333500" cy="1806575"/>
          </a:xfrm>
          <a:prstGeom prst="rect">
            <a:avLst/>
          </a:prstGeom>
          <a:noFill/>
        </p:spPr>
      </p:pic>
      <p:pic>
        <p:nvPicPr>
          <p:cNvPr id="5003" name="Picture 907" descr="MCj0370150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539875" y="1281113"/>
            <a:ext cx="1330325" cy="1882775"/>
          </a:xfrm>
          <a:prstGeom prst="rect">
            <a:avLst/>
          </a:prstGeom>
          <a:noFill/>
        </p:spPr>
      </p:pic>
      <p:pic>
        <p:nvPicPr>
          <p:cNvPr id="233" name="Picture 68" descr="MCj0329658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1072044">
            <a:off x="5337132" y="2356412"/>
            <a:ext cx="926851" cy="540995"/>
          </a:xfrm>
          <a:prstGeom prst="rect">
            <a:avLst/>
          </a:prstGeom>
          <a:noFill/>
        </p:spPr>
      </p:pic>
      <p:sp>
        <p:nvSpPr>
          <p:cNvPr id="234" name="5-Point Star 233"/>
          <p:cNvSpPr/>
          <p:nvPr/>
        </p:nvSpPr>
        <p:spPr>
          <a:xfrm>
            <a:off x="260648" y="128464"/>
            <a:ext cx="432048" cy="432048"/>
          </a:xfrm>
          <a:prstGeom prst="star5">
            <a:avLst/>
          </a:prstGeom>
          <a:solidFill>
            <a:srgbClr val="FF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9" name="Rectangle 2"/>
          <p:cNvSpPr txBox="1">
            <a:spLocks noChangeArrowheads="1"/>
          </p:cNvSpPr>
          <p:nvPr/>
        </p:nvSpPr>
        <p:spPr bwMode="auto">
          <a:xfrm>
            <a:off x="7605464" y="3008784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5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¿Cuántos años tienes?</a:t>
            </a:r>
          </a:p>
        </p:txBody>
      </p:sp>
      <p:pic>
        <p:nvPicPr>
          <p:cNvPr id="240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53536" y="1136576"/>
            <a:ext cx="9699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1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750624" y="5194176"/>
            <a:ext cx="123031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2" name="Picture 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36024" y="1079376"/>
            <a:ext cx="10398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3" name="Picture 7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16824" y="1688976"/>
            <a:ext cx="70008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4" name="Picture 8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253536" y="3584848"/>
            <a:ext cx="120808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" name="Picture 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769424" y="5879976"/>
            <a:ext cx="9128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8" name="Picture 1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09520" y="1280592"/>
            <a:ext cx="9318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9" name="Picture 1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858000" y="3512840"/>
            <a:ext cx="1828800" cy="13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" name="Picture 14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369624" y="1079376"/>
            <a:ext cx="15240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0" name="TextBox 259"/>
          <p:cNvSpPr txBox="1"/>
          <p:nvPr/>
        </p:nvSpPr>
        <p:spPr>
          <a:xfrm>
            <a:off x="-1251520" y="5457056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NSimSun" pitchFamily="49" charset="-122"/>
                <a:ea typeface="NSimSun" pitchFamily="49" charset="-122"/>
              </a:rPr>
              <a:t>30</a:t>
            </a:r>
            <a:endParaRPr lang="en-GB" sz="3600" dirty="0">
              <a:latin typeface="NSimSun" pitchFamily="49" charset="-122"/>
              <a:ea typeface="NSimSun" pitchFamily="49" charset="-122"/>
            </a:endParaRPr>
          </a:p>
        </p:txBody>
      </p:sp>
      <p:sp>
        <p:nvSpPr>
          <p:cNvPr id="262" name="Rectangle 261"/>
          <p:cNvSpPr/>
          <p:nvPr/>
        </p:nvSpPr>
        <p:spPr>
          <a:xfrm>
            <a:off x="-1251520" y="466496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5" name="Group 54"/>
          <p:cNvGrpSpPr/>
          <p:nvPr/>
        </p:nvGrpSpPr>
        <p:grpSpPr>
          <a:xfrm>
            <a:off x="0" y="4808984"/>
            <a:ext cx="6858000" cy="4681289"/>
            <a:chOff x="-7173713" y="6465168"/>
            <a:chExt cx="6858000" cy="4681289"/>
          </a:xfrm>
        </p:grpSpPr>
        <p:sp>
          <p:nvSpPr>
            <p:cNvPr id="42" name="Text Box 83"/>
            <p:cNvSpPr txBox="1">
              <a:spLocks noChangeArrowheads="1"/>
            </p:cNvSpPr>
            <p:nvPr/>
          </p:nvSpPr>
          <p:spPr bwMode="auto">
            <a:xfrm>
              <a:off x="-7173713" y="7834931"/>
              <a:ext cx="64658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43" name="Text Box 117"/>
            <p:cNvSpPr txBox="1">
              <a:spLocks noChangeArrowheads="1"/>
            </p:cNvSpPr>
            <p:nvPr/>
          </p:nvSpPr>
          <p:spPr bwMode="auto">
            <a:xfrm>
              <a:off x="-6364088" y="6537176"/>
              <a:ext cx="604837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 err="1"/>
                <a:t>Rellena</a:t>
              </a:r>
              <a:r>
                <a:rPr lang="en-US" sz="1400" b="1" dirty="0"/>
                <a:t> los </a:t>
              </a:r>
              <a:r>
                <a:rPr lang="en-US" sz="1400" b="1" dirty="0" err="1" smtClean="0"/>
                <a:t>huecos</a:t>
              </a:r>
              <a:r>
                <a:rPr lang="en-US" sz="1400" b="1" dirty="0" smtClean="0"/>
                <a:t> con </a:t>
              </a:r>
              <a:r>
                <a:rPr lang="en-US" sz="1400" b="1" dirty="0" err="1" smtClean="0"/>
                <a:t>una</a:t>
              </a:r>
              <a:r>
                <a:rPr lang="en-US" sz="1400" b="1" dirty="0" smtClean="0"/>
                <a:t> </a:t>
              </a:r>
              <a:r>
                <a:rPr lang="en-US" sz="1400" b="1" dirty="0" err="1" smtClean="0"/>
                <a:t>palabra</a:t>
              </a:r>
              <a:r>
                <a:rPr lang="en-US" sz="1400" b="1" dirty="0" smtClean="0"/>
                <a:t> de la </a:t>
              </a:r>
              <a:r>
                <a:rPr lang="en-US" sz="1400" b="1" dirty="0" err="1" smtClean="0"/>
                <a:t>caja</a:t>
              </a:r>
              <a:r>
                <a:rPr lang="en-US" sz="1400" b="1" dirty="0" smtClean="0"/>
                <a:t> </a:t>
              </a:r>
              <a:r>
                <a:rPr lang="en-US" sz="1400" b="1" dirty="0" err="1" smtClean="0"/>
                <a:t>verde</a:t>
              </a:r>
              <a:r>
                <a:rPr lang="en-US" sz="1400" b="1" dirty="0" smtClean="0"/>
                <a:t>.</a:t>
              </a:r>
              <a:r>
                <a:rPr lang="en-US" sz="1400" b="1" dirty="0" smtClean="0">
                  <a:cs typeface="Arial" charset="0"/>
                </a:rPr>
                <a:t> </a:t>
              </a:r>
              <a:r>
                <a:rPr lang="en-US" sz="1400" i="1" dirty="0">
                  <a:cs typeface="Arial" charset="0"/>
                </a:rPr>
                <a:t>(Fill in the </a:t>
              </a:r>
              <a:r>
                <a:rPr lang="en-US" sz="1400" i="1" dirty="0" smtClean="0">
                  <a:cs typeface="Arial" charset="0"/>
                </a:rPr>
                <a:t>gaps with a word from the green box).</a:t>
              </a:r>
              <a:endParaRPr lang="en-US" sz="1400" b="1" dirty="0">
                <a:cs typeface="Arial" charset="0"/>
              </a:endParaRPr>
            </a:p>
          </p:txBody>
        </p:sp>
        <p:pic>
          <p:nvPicPr>
            <p:cNvPr id="44" name="Picture 118" descr="MCj0232650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6553025" y="6969224"/>
              <a:ext cx="574700" cy="1080892"/>
            </a:xfrm>
            <a:prstGeom prst="rect">
              <a:avLst/>
            </a:prstGeom>
            <a:noFill/>
          </p:spPr>
        </p:pic>
        <p:pic>
          <p:nvPicPr>
            <p:cNvPr id="45" name="Picture 120" descr="MCj02327360000[1]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-1439663" y="7977806"/>
              <a:ext cx="917575" cy="1425575"/>
            </a:xfrm>
            <a:prstGeom prst="rect">
              <a:avLst/>
            </a:prstGeom>
            <a:noFill/>
          </p:spPr>
        </p:pic>
        <p:sp>
          <p:nvSpPr>
            <p:cNvPr id="46" name="AutoShape 122"/>
            <p:cNvSpPr>
              <a:spLocks noChangeArrowheads="1"/>
            </p:cNvSpPr>
            <p:nvPr/>
          </p:nvSpPr>
          <p:spPr bwMode="auto">
            <a:xfrm>
              <a:off x="-5832275" y="7114206"/>
              <a:ext cx="3023666" cy="360363"/>
            </a:xfrm>
            <a:prstGeom prst="wedgeRoundRectCallout">
              <a:avLst>
                <a:gd name="adj1" fmla="val -40884"/>
                <a:gd name="adj2" fmla="val 118282"/>
                <a:gd name="adj3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n-US" sz="1600" dirty="0" err="1"/>
                <a:t>Hola</a:t>
              </a:r>
              <a:r>
                <a:rPr lang="en-US" sz="1600" dirty="0"/>
                <a:t>.  </a:t>
              </a:r>
              <a:r>
                <a:rPr lang="en-US" sz="1600" dirty="0">
                  <a:cs typeface="Arial" charset="0"/>
                </a:rPr>
                <a:t>¿</a:t>
              </a:r>
              <a:r>
                <a:rPr lang="en-US" sz="1600" dirty="0" err="1">
                  <a:cs typeface="Arial" charset="0"/>
                </a:rPr>
                <a:t>Cómo</a:t>
              </a:r>
              <a:r>
                <a:rPr lang="en-US" sz="1600" dirty="0">
                  <a:cs typeface="Arial" charset="0"/>
                </a:rPr>
                <a:t> </a:t>
              </a:r>
              <a:r>
                <a:rPr lang="en-US" sz="1600" dirty="0" err="1">
                  <a:cs typeface="Arial" charset="0"/>
                </a:rPr>
                <a:t>te</a:t>
              </a:r>
              <a:r>
                <a:rPr lang="en-US" sz="1600" dirty="0">
                  <a:cs typeface="Arial" charset="0"/>
                </a:rPr>
                <a:t> </a:t>
              </a:r>
              <a:r>
                <a:rPr lang="en-US" sz="1600" dirty="0" smtClean="0">
                  <a:cs typeface="Arial" charset="0"/>
                </a:rPr>
                <a:t>………...…..?</a:t>
              </a:r>
              <a:endParaRPr lang="en-US" sz="1600" dirty="0">
                <a:cs typeface="Arial" charset="0"/>
              </a:endParaRPr>
            </a:p>
            <a:p>
              <a:endParaRPr lang="en-US" sz="1600" dirty="0">
                <a:cs typeface="Arial" charset="0"/>
              </a:endParaRPr>
            </a:p>
          </p:txBody>
        </p:sp>
        <p:sp>
          <p:nvSpPr>
            <p:cNvPr id="47" name="AutoShape 123"/>
            <p:cNvSpPr>
              <a:spLocks noChangeArrowheads="1"/>
            </p:cNvSpPr>
            <p:nvPr/>
          </p:nvSpPr>
          <p:spPr bwMode="auto">
            <a:xfrm>
              <a:off x="-4608313" y="7690469"/>
              <a:ext cx="3168650" cy="433387"/>
            </a:xfrm>
            <a:prstGeom prst="wedgeRoundRectCallout">
              <a:avLst>
                <a:gd name="adj1" fmla="val 45741"/>
                <a:gd name="adj2" fmla="val 64287"/>
                <a:gd name="adj3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n-US" sz="1600" dirty="0"/>
                <a:t>Me </a:t>
              </a:r>
              <a:r>
                <a:rPr lang="en-US" sz="1600" dirty="0" smtClean="0"/>
                <a:t>……..….. </a:t>
              </a:r>
              <a:r>
                <a:rPr lang="en-US" sz="1600" dirty="0" err="1"/>
                <a:t>Mar</a:t>
              </a:r>
              <a:r>
                <a:rPr lang="en-US" sz="1600" dirty="0" err="1">
                  <a:cs typeface="Arial" charset="0"/>
                </a:rPr>
                <a:t>ía</a:t>
              </a:r>
              <a:r>
                <a:rPr lang="en-US" sz="1600" dirty="0">
                  <a:cs typeface="Arial" charset="0"/>
                </a:rPr>
                <a:t>.  ¿Y </a:t>
              </a:r>
              <a:r>
                <a:rPr lang="en-US" sz="1600" dirty="0" err="1">
                  <a:cs typeface="Arial" charset="0"/>
                </a:rPr>
                <a:t>tú</a:t>
              </a:r>
              <a:r>
                <a:rPr lang="en-US" sz="1600" dirty="0">
                  <a:cs typeface="Arial" charset="0"/>
                </a:rPr>
                <a:t>?</a:t>
              </a:r>
            </a:p>
          </p:txBody>
        </p:sp>
        <p:sp>
          <p:nvSpPr>
            <p:cNvPr id="48" name="AutoShape 124"/>
            <p:cNvSpPr>
              <a:spLocks noChangeArrowheads="1"/>
            </p:cNvSpPr>
            <p:nvPr/>
          </p:nvSpPr>
          <p:spPr bwMode="auto">
            <a:xfrm>
              <a:off x="-6697463" y="8266731"/>
              <a:ext cx="4321175" cy="503238"/>
            </a:xfrm>
            <a:prstGeom prst="wedgeRoundRectCallout">
              <a:avLst>
                <a:gd name="adj1" fmla="val -28472"/>
                <a:gd name="adj2" fmla="val -125079"/>
                <a:gd name="adj3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n-US" sz="1600" dirty="0"/>
                <a:t>Me </a:t>
              </a:r>
              <a:r>
                <a:rPr lang="en-US" sz="1600" dirty="0" err="1"/>
                <a:t>llamo</a:t>
              </a:r>
              <a:r>
                <a:rPr lang="en-US" sz="1600" dirty="0"/>
                <a:t> </a:t>
              </a:r>
              <a:r>
                <a:rPr lang="en-US" sz="1600" dirty="0" smtClean="0"/>
                <a:t>…..……...  </a:t>
              </a:r>
              <a:r>
                <a:rPr lang="en-US" sz="1600" dirty="0">
                  <a:cs typeface="Arial" charset="0"/>
                </a:rPr>
                <a:t>¿</a:t>
              </a:r>
              <a:r>
                <a:rPr lang="en-US" sz="1600" dirty="0" err="1">
                  <a:cs typeface="Arial" charset="0"/>
                </a:rPr>
                <a:t>Cuántos</a:t>
              </a:r>
              <a:r>
                <a:rPr lang="en-US" sz="1600" dirty="0">
                  <a:cs typeface="Arial" charset="0"/>
                </a:rPr>
                <a:t> </a:t>
              </a:r>
              <a:r>
                <a:rPr lang="en-US" sz="1600" dirty="0" err="1">
                  <a:cs typeface="Arial" charset="0"/>
                </a:rPr>
                <a:t>años</a:t>
              </a:r>
              <a:r>
                <a:rPr lang="en-US" sz="1600" dirty="0">
                  <a:cs typeface="Arial" charset="0"/>
                </a:rPr>
                <a:t> </a:t>
              </a:r>
              <a:r>
                <a:rPr lang="en-US" sz="1600" dirty="0" err="1">
                  <a:cs typeface="Arial" charset="0"/>
                </a:rPr>
                <a:t>tienes</a:t>
              </a:r>
              <a:r>
                <a:rPr lang="en-US" sz="1600" dirty="0">
                  <a:cs typeface="Arial" charset="0"/>
                </a:rPr>
                <a:t>?</a:t>
              </a:r>
            </a:p>
          </p:txBody>
        </p:sp>
        <p:sp>
          <p:nvSpPr>
            <p:cNvPr id="49" name="AutoShape 125"/>
            <p:cNvSpPr>
              <a:spLocks noChangeArrowheads="1"/>
            </p:cNvSpPr>
            <p:nvPr/>
          </p:nvSpPr>
          <p:spPr bwMode="auto">
            <a:xfrm>
              <a:off x="-4465438" y="8842994"/>
              <a:ext cx="3025775" cy="503237"/>
            </a:xfrm>
            <a:prstGeom prst="wedgeRoundRectCallout">
              <a:avLst>
                <a:gd name="adj1" fmla="val 46537"/>
                <a:gd name="adj2" fmla="val -119403"/>
                <a:gd name="adj3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n-US" sz="1600" dirty="0" err="1"/>
                <a:t>Tengo</a:t>
              </a:r>
              <a:r>
                <a:rPr lang="en-US" sz="1600" dirty="0"/>
                <a:t> </a:t>
              </a:r>
              <a:r>
                <a:rPr lang="en-US" sz="1600" dirty="0" err="1"/>
                <a:t>diez</a:t>
              </a:r>
              <a:r>
                <a:rPr lang="en-US" sz="1600" dirty="0"/>
                <a:t> </a:t>
              </a:r>
              <a:r>
                <a:rPr lang="en-US" sz="1600" dirty="0" smtClean="0"/>
                <a:t>…..……..  </a:t>
              </a:r>
              <a:r>
                <a:rPr lang="en-US" sz="1600" dirty="0">
                  <a:cs typeface="Arial" charset="0"/>
                </a:rPr>
                <a:t>¿Y </a:t>
              </a:r>
              <a:r>
                <a:rPr lang="en-US" sz="1600" dirty="0" err="1">
                  <a:cs typeface="Arial" charset="0"/>
                </a:rPr>
                <a:t>tú</a:t>
              </a:r>
              <a:r>
                <a:rPr lang="en-US" sz="1600" dirty="0">
                  <a:cs typeface="Arial" charset="0"/>
                </a:rPr>
                <a:t>?</a:t>
              </a:r>
            </a:p>
          </p:txBody>
        </p:sp>
        <p:sp>
          <p:nvSpPr>
            <p:cNvPr id="50" name="AutoShape 126"/>
            <p:cNvSpPr>
              <a:spLocks noChangeArrowheads="1"/>
            </p:cNvSpPr>
            <p:nvPr/>
          </p:nvSpPr>
          <p:spPr bwMode="auto">
            <a:xfrm>
              <a:off x="-6624438" y="9419256"/>
              <a:ext cx="3671888" cy="647700"/>
            </a:xfrm>
            <a:prstGeom prst="wedgeRoundRectCallout">
              <a:avLst>
                <a:gd name="adj1" fmla="val -41958"/>
                <a:gd name="adj2" fmla="val -133824"/>
                <a:gd name="adj3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en-US" sz="1600" dirty="0" err="1"/>
                <a:t>Tengo</a:t>
              </a:r>
              <a:r>
                <a:rPr lang="en-US" sz="1600" dirty="0"/>
                <a:t> </a:t>
              </a:r>
              <a:r>
                <a:rPr lang="en-US" sz="1600" dirty="0" smtClean="0"/>
                <a:t>…..…….... </a:t>
              </a:r>
              <a:r>
                <a:rPr lang="en-US" sz="1600" dirty="0" err="1"/>
                <a:t>a</a:t>
              </a:r>
              <a:r>
                <a:rPr lang="en-US" sz="1600" dirty="0" err="1">
                  <a:cs typeface="Arial" charset="0"/>
                </a:rPr>
                <a:t>ños</a:t>
              </a:r>
              <a:r>
                <a:rPr lang="en-US" sz="1600" dirty="0">
                  <a:cs typeface="Arial" charset="0"/>
                </a:rPr>
                <a:t>. </a:t>
              </a:r>
              <a:r>
                <a:rPr lang="en-US" sz="1600" dirty="0" smtClean="0">
                  <a:cs typeface="Arial" charset="0"/>
                </a:rPr>
                <a:t>  ¿</a:t>
              </a:r>
              <a:r>
                <a:rPr lang="en-US" sz="1600" dirty="0" err="1" smtClean="0">
                  <a:cs typeface="Arial" charset="0"/>
                </a:rPr>
                <a:t>Tienes</a:t>
              </a:r>
              <a:r>
                <a:rPr lang="en-US" sz="1600" dirty="0" smtClean="0">
                  <a:cs typeface="Arial" charset="0"/>
                </a:rPr>
                <a:t> un animal en casa?</a:t>
              </a:r>
              <a:endParaRPr lang="en-US" sz="1600" dirty="0">
                <a:cs typeface="Arial" charset="0"/>
              </a:endParaRPr>
            </a:p>
          </p:txBody>
        </p:sp>
        <p:sp>
          <p:nvSpPr>
            <p:cNvPr id="51" name="AutoShape 127"/>
            <p:cNvSpPr>
              <a:spLocks noChangeArrowheads="1"/>
            </p:cNvSpPr>
            <p:nvPr/>
          </p:nvSpPr>
          <p:spPr bwMode="auto">
            <a:xfrm>
              <a:off x="-5400897" y="10138394"/>
              <a:ext cx="4320480" cy="431800"/>
            </a:xfrm>
            <a:prstGeom prst="wedgeRoundRectCallout">
              <a:avLst>
                <a:gd name="adj1" fmla="val 57611"/>
                <a:gd name="adj2" fmla="val -218014"/>
                <a:gd name="adj3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en-US" sz="1600" dirty="0" err="1" smtClean="0"/>
                <a:t>Sí</a:t>
              </a:r>
              <a:r>
                <a:rPr lang="en-US" sz="1600" dirty="0" smtClean="0"/>
                <a:t> </a:t>
              </a:r>
              <a:r>
                <a:rPr lang="en-US" sz="1600" dirty="0" err="1" smtClean="0"/>
                <a:t>tengo</a:t>
              </a:r>
              <a:r>
                <a:rPr lang="en-US" sz="1600" dirty="0" smtClean="0"/>
                <a:t> un ……..……y dos ……..…….</a:t>
              </a:r>
              <a:endParaRPr lang="en-GB" sz="1600" dirty="0"/>
            </a:p>
          </p:txBody>
        </p:sp>
        <p:sp>
          <p:nvSpPr>
            <p:cNvPr id="52" name="Rectangle 128"/>
            <p:cNvSpPr>
              <a:spLocks noChangeArrowheads="1"/>
            </p:cNvSpPr>
            <p:nvPr/>
          </p:nvSpPr>
          <p:spPr bwMode="auto">
            <a:xfrm>
              <a:off x="-6913065" y="10641632"/>
              <a:ext cx="6264696" cy="504825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" name="Text Box 129"/>
            <p:cNvSpPr txBox="1">
              <a:spLocks noChangeArrowheads="1"/>
            </p:cNvSpPr>
            <p:nvPr/>
          </p:nvSpPr>
          <p:spPr bwMode="auto">
            <a:xfrm>
              <a:off x="-6913065" y="10714657"/>
              <a:ext cx="65973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/>
                <a:t>  </a:t>
              </a:r>
              <a:r>
                <a:rPr lang="en-US" sz="1400" dirty="0" err="1" smtClean="0"/>
                <a:t>llamo</a:t>
              </a:r>
              <a:r>
                <a:rPr lang="en-US" sz="1400" dirty="0" smtClean="0"/>
                <a:t>  Gilberto   </a:t>
              </a:r>
              <a:r>
                <a:rPr lang="en-US" sz="1400" dirty="0" err="1"/>
                <a:t>a</a:t>
              </a:r>
              <a:r>
                <a:rPr lang="en-US" sz="1400" dirty="0" err="1">
                  <a:cs typeface="Arial" charset="0"/>
                </a:rPr>
                <a:t>ños</a:t>
              </a:r>
              <a:r>
                <a:rPr lang="en-US" sz="1400" dirty="0">
                  <a:cs typeface="Arial" charset="0"/>
                </a:rPr>
                <a:t> </a:t>
              </a:r>
              <a:r>
                <a:rPr lang="en-US" sz="1400" dirty="0" smtClean="0">
                  <a:cs typeface="Arial" charset="0"/>
                </a:rPr>
                <a:t>   </a:t>
              </a:r>
              <a:r>
                <a:rPr lang="en-US" sz="1400" dirty="0" err="1">
                  <a:cs typeface="Arial" charset="0"/>
                </a:rPr>
                <a:t>Londres</a:t>
              </a:r>
              <a:r>
                <a:rPr lang="en-US" sz="1400" dirty="0">
                  <a:cs typeface="Arial" charset="0"/>
                </a:rPr>
                <a:t>    </a:t>
              </a:r>
              <a:r>
                <a:rPr lang="en-US" sz="1400" dirty="0" smtClean="0">
                  <a:cs typeface="Arial" charset="0"/>
                </a:rPr>
                <a:t> </a:t>
              </a:r>
              <a:r>
                <a:rPr lang="en-US" sz="1400" dirty="0" err="1">
                  <a:cs typeface="Arial" charset="0"/>
                </a:rPr>
                <a:t>vives</a:t>
              </a:r>
              <a:r>
                <a:rPr lang="en-US" sz="1400" dirty="0">
                  <a:cs typeface="Arial" charset="0"/>
                </a:rPr>
                <a:t>  </a:t>
              </a:r>
              <a:r>
                <a:rPr lang="en-US" sz="1400" dirty="0" smtClean="0">
                  <a:cs typeface="Arial" charset="0"/>
                </a:rPr>
                <a:t>  </a:t>
              </a:r>
              <a:r>
                <a:rPr lang="en-US" sz="1400" dirty="0" err="1">
                  <a:cs typeface="Arial" charset="0"/>
                </a:rPr>
                <a:t>nueve</a:t>
              </a:r>
              <a:r>
                <a:rPr lang="en-US" sz="1400" dirty="0">
                  <a:cs typeface="Arial" charset="0"/>
                </a:rPr>
                <a:t>  </a:t>
              </a:r>
              <a:r>
                <a:rPr lang="en-US" sz="1400" dirty="0" smtClean="0">
                  <a:cs typeface="Arial" charset="0"/>
                </a:rPr>
                <a:t>  </a:t>
              </a:r>
              <a:r>
                <a:rPr lang="en-US" sz="1400" dirty="0" err="1" smtClean="0">
                  <a:cs typeface="Arial" charset="0"/>
                </a:rPr>
                <a:t>gato</a:t>
              </a:r>
              <a:r>
                <a:rPr lang="en-US" sz="1400" dirty="0" smtClean="0">
                  <a:cs typeface="Arial" charset="0"/>
                </a:rPr>
                <a:t>     llamas   </a:t>
              </a:r>
              <a:r>
                <a:rPr lang="en-US" sz="1400" dirty="0" err="1" smtClean="0">
                  <a:cs typeface="Arial" charset="0"/>
                </a:rPr>
                <a:t>perros</a:t>
              </a:r>
              <a:endParaRPr lang="en-US" sz="1400" dirty="0">
                <a:cs typeface="Arial" charset="0"/>
              </a:endParaRPr>
            </a:p>
          </p:txBody>
        </p:sp>
        <p:sp>
          <p:nvSpPr>
            <p:cNvPr id="54" name="5-Point Star 53"/>
            <p:cNvSpPr/>
            <p:nvPr/>
          </p:nvSpPr>
          <p:spPr>
            <a:xfrm>
              <a:off x="-6841057" y="6465168"/>
              <a:ext cx="432048" cy="432048"/>
            </a:xfrm>
            <a:prstGeom prst="star5">
              <a:avLst/>
            </a:prstGeom>
            <a:solidFill>
              <a:srgbClr val="FF000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295</Words>
  <Application>Microsoft Office PowerPoint</Application>
  <PresentationFormat>A4 Paper (210x297 mm)</PresentationFormat>
  <Paragraphs>90</Paragraphs>
  <Slides>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bj</dc:creator>
  <cp:lastModifiedBy>Gareth Pitchford</cp:lastModifiedBy>
  <cp:revision>38</cp:revision>
  <dcterms:created xsi:type="dcterms:W3CDTF">2005-03-13T22:04:16Z</dcterms:created>
  <dcterms:modified xsi:type="dcterms:W3CDTF">2011-06-14T10:23:10Z</dcterms:modified>
</cp:coreProperties>
</file>