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3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46F3C46-5F0C-4F21-935F-23DB8836AB86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8A310B8-C1DA-46CF-9EA8-D3C7E4E5C5E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047728"/>
          </a:xfrm>
        </p:spPr>
        <p:txBody>
          <a:bodyPr/>
          <a:lstStyle/>
          <a:p>
            <a:pPr algn="l"/>
            <a:r>
              <a:rPr lang="en-GB" sz="9600" dirty="0" smtClean="0">
                <a:solidFill>
                  <a:srgbClr val="FFFF00"/>
                </a:solidFill>
              </a:rPr>
              <a:t>La </a:t>
            </a:r>
            <a:r>
              <a:rPr lang="en-GB" sz="9600" dirty="0" err="1" smtClean="0">
                <a:solidFill>
                  <a:srgbClr val="FFFF00"/>
                </a:solidFill>
              </a:rPr>
              <a:t>Familia</a:t>
            </a:r>
            <a:r>
              <a:rPr lang="en-GB" sz="9600" dirty="0" smtClean="0">
                <a:solidFill>
                  <a:srgbClr val="FFFF00"/>
                </a:solidFill>
              </a:rPr>
              <a:t> </a:t>
            </a:r>
            <a:endParaRPr lang="en-GB" sz="96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066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9600" dirty="0" smtClean="0">
                <a:solidFill>
                  <a:srgbClr val="FFFF00"/>
                </a:solidFill>
              </a:rPr>
              <a:t>Lisa</a:t>
            </a:r>
            <a:endParaRPr lang="en-GB" sz="96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288167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</a:rPr>
              <a:t>!</a:t>
            </a:r>
            <a:r>
              <a:rPr lang="en-GB" sz="3600" b="1" dirty="0" err="1" smtClean="0">
                <a:solidFill>
                  <a:schemeClr val="bg1"/>
                </a:solidFill>
              </a:rPr>
              <a:t>Hola</a:t>
            </a:r>
            <a:r>
              <a:rPr lang="en-GB" sz="3600" b="1" dirty="0" smtClean="0">
                <a:solidFill>
                  <a:schemeClr val="bg1"/>
                </a:solidFill>
              </a:rPr>
              <a:t>!, me </a:t>
            </a:r>
            <a:r>
              <a:rPr lang="en-GB" sz="3600" b="1" dirty="0" err="1" smtClean="0">
                <a:solidFill>
                  <a:schemeClr val="bg1"/>
                </a:solidFill>
              </a:rPr>
              <a:t>llamo</a:t>
            </a:r>
            <a:r>
              <a:rPr lang="en-GB" sz="3600" b="1" dirty="0" smtClean="0">
                <a:solidFill>
                  <a:schemeClr val="bg1"/>
                </a:solidFill>
              </a:rPr>
              <a:t> Lisa Simpson y </a:t>
            </a:r>
            <a:r>
              <a:rPr lang="en-GB" sz="3600" b="1" dirty="0" err="1" smtClean="0">
                <a:solidFill>
                  <a:schemeClr val="bg1"/>
                </a:solidFill>
              </a:rPr>
              <a:t>os</a:t>
            </a:r>
            <a:r>
              <a:rPr lang="en-GB" sz="3600" b="1" dirty="0" smtClean="0">
                <a:solidFill>
                  <a:schemeClr val="bg1"/>
                </a:solidFill>
              </a:rPr>
              <a:t> </a:t>
            </a:r>
            <a:r>
              <a:rPr lang="en-GB" sz="3600" b="1" dirty="0" err="1" smtClean="0">
                <a:solidFill>
                  <a:schemeClr val="bg1"/>
                </a:solidFill>
              </a:rPr>
              <a:t>voy</a:t>
            </a:r>
            <a:r>
              <a:rPr lang="en-GB" sz="3600" b="1" dirty="0" smtClean="0">
                <a:solidFill>
                  <a:schemeClr val="bg1"/>
                </a:solidFill>
              </a:rPr>
              <a:t> a </a:t>
            </a:r>
            <a:r>
              <a:rPr lang="en-GB" sz="3600" b="1" dirty="0" err="1" smtClean="0">
                <a:solidFill>
                  <a:schemeClr val="bg1"/>
                </a:solidFill>
              </a:rPr>
              <a:t>presentar</a:t>
            </a:r>
            <a:r>
              <a:rPr lang="en-GB" sz="3600" b="1" dirty="0" smtClean="0">
                <a:solidFill>
                  <a:schemeClr val="bg1"/>
                </a:solidFill>
              </a:rPr>
              <a:t> a mi </a:t>
            </a:r>
            <a:r>
              <a:rPr lang="en-GB" sz="3600" b="1" dirty="0" err="1" smtClean="0">
                <a:solidFill>
                  <a:schemeClr val="bg1"/>
                </a:solidFill>
              </a:rPr>
              <a:t>familia</a:t>
            </a:r>
            <a:r>
              <a:rPr lang="en-GB" sz="36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2792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4048" y="1143000"/>
            <a:ext cx="3814050" cy="3294112"/>
          </a:xfrm>
        </p:spPr>
        <p:txBody>
          <a:bodyPr>
            <a:normAutofit/>
          </a:bodyPr>
          <a:lstStyle/>
          <a:p>
            <a:r>
              <a:rPr lang="en-GB" sz="9600" dirty="0" smtClean="0">
                <a:solidFill>
                  <a:srgbClr val="FFFF00"/>
                </a:solidFill>
              </a:rPr>
              <a:t>Padre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15" b="16815"/>
          <a:stretch>
            <a:fillRect/>
          </a:stretch>
        </p:blipFill>
        <p:spPr>
          <a:xfrm>
            <a:off x="663682" y="620688"/>
            <a:ext cx="4206240" cy="4626554"/>
          </a:xfrm>
        </p:spPr>
      </p:pic>
      <p:sp>
        <p:nvSpPr>
          <p:cNvPr id="3" name="TextBox 2"/>
          <p:cNvSpPr txBox="1"/>
          <p:nvPr/>
        </p:nvSpPr>
        <p:spPr>
          <a:xfrm>
            <a:off x="4932040" y="4437112"/>
            <a:ext cx="37444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chemeClr val="bg1"/>
                </a:solidFill>
              </a:rPr>
              <a:t>Mi</a:t>
            </a:r>
            <a:r>
              <a:rPr lang="en-GB" sz="4400" b="1" dirty="0" smtClean="0">
                <a:solidFill>
                  <a:schemeClr val="bg1"/>
                </a:solidFill>
              </a:rPr>
              <a:t> padre se llama Homer</a:t>
            </a:r>
            <a:endParaRPr lang="en-GB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9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0" y="1143000"/>
            <a:ext cx="4104456" cy="2790056"/>
          </a:xfrm>
        </p:spPr>
        <p:txBody>
          <a:bodyPr>
            <a:noAutofit/>
          </a:bodyPr>
          <a:lstStyle/>
          <a:p>
            <a:r>
              <a:rPr lang="en-GB" sz="9600" dirty="0" smtClean="0">
                <a:solidFill>
                  <a:srgbClr val="FFFF00"/>
                </a:solidFill>
              </a:rPr>
              <a:t>Madre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52" b="14552"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5076056" y="4221088"/>
            <a:ext cx="37444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chemeClr val="bg1"/>
                </a:solidFill>
              </a:rPr>
              <a:t>Mi</a:t>
            </a:r>
            <a:r>
              <a:rPr lang="en-GB" sz="4400" b="1" dirty="0" smtClean="0">
                <a:solidFill>
                  <a:schemeClr val="bg1"/>
                </a:solidFill>
              </a:rPr>
              <a:t> </a:t>
            </a:r>
            <a:r>
              <a:rPr lang="en-GB" sz="4400" b="1" dirty="0" err="1" smtClean="0">
                <a:solidFill>
                  <a:schemeClr val="bg1"/>
                </a:solidFill>
              </a:rPr>
              <a:t>madre</a:t>
            </a:r>
            <a:r>
              <a:rPr lang="en-GB" sz="4400" b="1" dirty="0" smtClean="0">
                <a:solidFill>
                  <a:schemeClr val="bg1"/>
                </a:solidFill>
              </a:rPr>
              <a:t> se llama Marge</a:t>
            </a:r>
            <a:endParaRPr lang="en-GB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30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4653136"/>
            <a:ext cx="6696744" cy="2057400"/>
          </a:xfrm>
        </p:spPr>
        <p:txBody>
          <a:bodyPr>
            <a:noAutofit/>
          </a:bodyPr>
          <a:lstStyle/>
          <a:p>
            <a:r>
              <a:rPr lang="en-GB" sz="9600" dirty="0" err="1" smtClean="0">
                <a:solidFill>
                  <a:srgbClr val="FFFF00"/>
                </a:solidFill>
              </a:rPr>
              <a:t>Hermano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4959321" y="1844824"/>
            <a:ext cx="37444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chemeClr val="bg1"/>
                </a:solidFill>
              </a:rPr>
              <a:t>Mi</a:t>
            </a:r>
            <a:r>
              <a:rPr lang="en-GB" sz="4400" b="1" dirty="0" smtClean="0">
                <a:solidFill>
                  <a:schemeClr val="bg1"/>
                </a:solidFill>
              </a:rPr>
              <a:t> </a:t>
            </a:r>
            <a:r>
              <a:rPr lang="en-GB" sz="4400" b="1" dirty="0" err="1" smtClean="0">
                <a:solidFill>
                  <a:schemeClr val="bg1"/>
                </a:solidFill>
              </a:rPr>
              <a:t>hermano</a:t>
            </a:r>
            <a:r>
              <a:rPr lang="en-GB" sz="4400" b="1" dirty="0" smtClean="0">
                <a:solidFill>
                  <a:schemeClr val="bg1"/>
                </a:solidFill>
              </a:rPr>
              <a:t> se llama Bart</a:t>
            </a:r>
            <a:endParaRPr lang="en-GB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5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5085184"/>
            <a:ext cx="6408712" cy="1715616"/>
          </a:xfrm>
        </p:spPr>
        <p:txBody>
          <a:bodyPr>
            <a:normAutofit/>
          </a:bodyPr>
          <a:lstStyle/>
          <a:p>
            <a:r>
              <a:rPr lang="en-GB" sz="9600" dirty="0" smtClean="0">
                <a:solidFill>
                  <a:srgbClr val="FFFF00"/>
                </a:solidFill>
              </a:rPr>
              <a:t>Hermana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5" r="3255"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4916050" y="1700808"/>
            <a:ext cx="37444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chemeClr val="bg1"/>
                </a:solidFill>
              </a:rPr>
              <a:t>Mi</a:t>
            </a:r>
            <a:r>
              <a:rPr lang="en-GB" sz="4400" b="1" dirty="0" smtClean="0">
                <a:solidFill>
                  <a:schemeClr val="bg1"/>
                </a:solidFill>
              </a:rPr>
              <a:t> </a:t>
            </a:r>
            <a:r>
              <a:rPr lang="en-GB" sz="4400" b="1" dirty="0" err="1" smtClean="0">
                <a:solidFill>
                  <a:schemeClr val="bg1"/>
                </a:solidFill>
              </a:rPr>
              <a:t>hermana</a:t>
            </a:r>
            <a:r>
              <a:rPr lang="en-GB" sz="4400" b="1" dirty="0" smtClean="0">
                <a:solidFill>
                  <a:schemeClr val="bg1"/>
                </a:solidFill>
              </a:rPr>
              <a:t> se llama Maggie</a:t>
            </a:r>
            <a:endParaRPr lang="en-GB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29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941168"/>
            <a:ext cx="7056784" cy="1841376"/>
          </a:xfrm>
        </p:spPr>
        <p:txBody>
          <a:bodyPr>
            <a:normAutofit/>
          </a:bodyPr>
          <a:lstStyle/>
          <a:p>
            <a:r>
              <a:rPr lang="en-GB" sz="9600" dirty="0" err="1" smtClean="0">
                <a:solidFill>
                  <a:srgbClr val="FFFF00"/>
                </a:solidFill>
              </a:rPr>
              <a:t>Abuelo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7" b="7297"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4993965" y="1412776"/>
            <a:ext cx="37444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chemeClr val="bg1"/>
                </a:solidFill>
              </a:rPr>
              <a:t>Mi</a:t>
            </a:r>
            <a:r>
              <a:rPr lang="en-GB" sz="4400" b="1" dirty="0" smtClean="0">
                <a:solidFill>
                  <a:schemeClr val="bg1"/>
                </a:solidFill>
              </a:rPr>
              <a:t> </a:t>
            </a:r>
            <a:r>
              <a:rPr lang="en-GB" sz="4400" b="1" dirty="0" err="1" smtClean="0">
                <a:solidFill>
                  <a:schemeClr val="bg1"/>
                </a:solidFill>
              </a:rPr>
              <a:t>abuelo</a:t>
            </a:r>
            <a:r>
              <a:rPr lang="en-GB" sz="4400" b="1" dirty="0" smtClean="0">
                <a:solidFill>
                  <a:schemeClr val="bg1"/>
                </a:solidFill>
              </a:rPr>
              <a:t> se llama Abraham</a:t>
            </a:r>
            <a:endParaRPr lang="en-GB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5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4653136"/>
            <a:ext cx="6336704" cy="2057400"/>
          </a:xfrm>
        </p:spPr>
        <p:txBody>
          <a:bodyPr>
            <a:normAutofit/>
          </a:bodyPr>
          <a:lstStyle/>
          <a:p>
            <a:r>
              <a:rPr lang="en-GB" sz="9600" dirty="0" err="1" smtClean="0">
                <a:solidFill>
                  <a:srgbClr val="FFFF00"/>
                </a:solidFill>
              </a:rPr>
              <a:t>Abuela</a:t>
            </a:r>
            <a:endParaRPr lang="en-GB" sz="9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>
            <a:fillRect/>
          </a:stretch>
        </p:blipFill>
        <p:spPr/>
      </p:pic>
      <p:sp>
        <p:nvSpPr>
          <p:cNvPr id="4" name="TextBox 3"/>
          <p:cNvSpPr txBox="1"/>
          <p:nvPr/>
        </p:nvSpPr>
        <p:spPr>
          <a:xfrm>
            <a:off x="5076056" y="1628800"/>
            <a:ext cx="37444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err="1" smtClean="0">
                <a:solidFill>
                  <a:schemeClr val="bg1"/>
                </a:solidFill>
              </a:rPr>
              <a:t>Mi</a:t>
            </a:r>
            <a:r>
              <a:rPr lang="en-GB" sz="4400" b="1" dirty="0" smtClean="0">
                <a:solidFill>
                  <a:schemeClr val="bg1"/>
                </a:solidFill>
              </a:rPr>
              <a:t> </a:t>
            </a:r>
            <a:r>
              <a:rPr lang="en-GB" sz="4400" b="1" dirty="0" err="1" smtClean="0">
                <a:solidFill>
                  <a:schemeClr val="bg1"/>
                </a:solidFill>
              </a:rPr>
              <a:t>abuela</a:t>
            </a:r>
            <a:r>
              <a:rPr lang="en-GB" sz="4400" b="1" dirty="0" smtClean="0">
                <a:solidFill>
                  <a:schemeClr val="bg1"/>
                </a:solidFill>
              </a:rPr>
              <a:t> se llama Jackeline</a:t>
            </a:r>
            <a:endParaRPr lang="en-GB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89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55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Trebuchet MS</vt:lpstr>
      <vt:lpstr>Wingdings</vt:lpstr>
      <vt:lpstr>Wingdings 2</vt:lpstr>
      <vt:lpstr>Opulent</vt:lpstr>
      <vt:lpstr>La Familia </vt:lpstr>
      <vt:lpstr>Lisa</vt:lpstr>
      <vt:lpstr>Padre</vt:lpstr>
      <vt:lpstr>Madre</vt:lpstr>
      <vt:lpstr>Hermano</vt:lpstr>
      <vt:lpstr>Hermana</vt:lpstr>
      <vt:lpstr>Abuelo</vt:lpstr>
      <vt:lpstr>Abuela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Familia</dc:title>
  <dc:creator>Sara Montero</dc:creator>
  <cp:lastModifiedBy>GARETH</cp:lastModifiedBy>
  <cp:revision>5</cp:revision>
  <dcterms:created xsi:type="dcterms:W3CDTF">2013-03-20T09:52:36Z</dcterms:created>
  <dcterms:modified xsi:type="dcterms:W3CDTF">2015-03-25T14:59:40Z</dcterms:modified>
</cp:coreProperties>
</file>