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57" r:id="rId9"/>
    <p:sldId id="258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047728"/>
          </a:xfrm>
        </p:spPr>
        <p:txBody>
          <a:bodyPr/>
          <a:lstStyle/>
          <a:p>
            <a:pPr algn="l"/>
            <a:r>
              <a:rPr lang="en-GB" sz="9600" dirty="0" smtClean="0">
                <a:solidFill>
                  <a:srgbClr val="FFFF00"/>
                </a:solidFill>
              </a:rPr>
              <a:t>La </a:t>
            </a:r>
            <a:r>
              <a:rPr lang="en-GB" sz="9600" dirty="0" err="1" smtClean="0">
                <a:solidFill>
                  <a:srgbClr val="FFFF00"/>
                </a:solidFill>
              </a:rPr>
              <a:t>Familia</a:t>
            </a:r>
            <a:r>
              <a:rPr lang="en-GB" sz="9600" dirty="0" smtClean="0">
                <a:solidFill>
                  <a:srgbClr val="FFFF00"/>
                </a:solidFill>
              </a:rPr>
              <a:t> </a:t>
            </a:r>
            <a:endParaRPr lang="en-GB" sz="9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66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827584" y="1374182"/>
            <a:ext cx="3918208" cy="363899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  <p:sp>
        <p:nvSpPr>
          <p:cNvPr id="3" name="Rounded Rectangular Callout 2"/>
          <p:cNvSpPr/>
          <p:nvPr/>
        </p:nvSpPr>
        <p:spPr>
          <a:xfrm>
            <a:off x="4441527" y="299322"/>
            <a:ext cx="4522961" cy="6120680"/>
          </a:xfrm>
          <a:prstGeom prst="wedgeRoundRectCallout">
            <a:avLst>
              <a:gd name="adj1" fmla="val -68471"/>
              <a:gd name="adj2" fmla="val 1142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 err="1" smtClean="0"/>
              <a:t>Tengo</a:t>
            </a:r>
            <a:r>
              <a:rPr lang="en-GB" sz="6600" dirty="0" smtClean="0"/>
              <a:t> </a:t>
            </a:r>
            <a:r>
              <a:rPr lang="en-GB" sz="6600" dirty="0" err="1" smtClean="0"/>
              <a:t>una</a:t>
            </a:r>
            <a:r>
              <a:rPr lang="en-GB" sz="6600" dirty="0" smtClean="0"/>
              <a:t> </a:t>
            </a:r>
            <a:r>
              <a:rPr lang="en-GB" sz="6600" dirty="0" err="1"/>
              <a:t>m</a:t>
            </a:r>
            <a:r>
              <a:rPr lang="en-GB" sz="6600" dirty="0" err="1" smtClean="0"/>
              <a:t>adre</a:t>
            </a:r>
            <a:r>
              <a:rPr lang="en-GB" sz="6600" dirty="0" smtClean="0"/>
              <a:t> y se llama Marge.</a:t>
            </a:r>
            <a:endParaRPr lang="en-GB" sz="6600" dirty="0"/>
          </a:p>
        </p:txBody>
      </p:sp>
      <p:pic>
        <p:nvPicPr>
          <p:cNvPr id="7" name="Picture Placeholder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552" b="14552"/>
          <a:stretch>
            <a:fillRect/>
          </a:stretch>
        </p:blipFill>
        <p:spPr>
          <a:xfrm>
            <a:off x="5439749" y="5247242"/>
            <a:ext cx="1306034" cy="138619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9370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827584" y="1374182"/>
            <a:ext cx="3918208" cy="363899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  <p:sp>
        <p:nvSpPr>
          <p:cNvPr id="3" name="Rounded Rectangular Callout 2"/>
          <p:cNvSpPr/>
          <p:nvPr/>
        </p:nvSpPr>
        <p:spPr>
          <a:xfrm>
            <a:off x="4441527" y="299322"/>
            <a:ext cx="4594969" cy="6120680"/>
          </a:xfrm>
          <a:prstGeom prst="wedgeRoundRectCallout">
            <a:avLst>
              <a:gd name="adj1" fmla="val -68471"/>
              <a:gd name="adj2" fmla="val 1142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 err="1" smtClean="0"/>
              <a:t>Tengo</a:t>
            </a:r>
            <a:r>
              <a:rPr lang="en-GB" sz="6600" dirty="0" smtClean="0"/>
              <a:t> un </a:t>
            </a:r>
            <a:r>
              <a:rPr lang="en-GB" sz="6600" dirty="0" err="1" smtClean="0"/>
              <a:t>hermano</a:t>
            </a:r>
            <a:r>
              <a:rPr lang="en-GB" sz="6600" dirty="0" smtClean="0"/>
              <a:t> y se llama Bart.</a:t>
            </a:r>
            <a:endParaRPr lang="en-GB" sz="6600" dirty="0"/>
          </a:p>
        </p:txBody>
      </p:sp>
      <p:pic>
        <p:nvPicPr>
          <p:cNvPr id="8" name="Picture Placeholder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5940152" y="5373216"/>
            <a:ext cx="1368152" cy="1236228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8347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827584" y="1374182"/>
            <a:ext cx="3918208" cy="363899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  <p:sp>
        <p:nvSpPr>
          <p:cNvPr id="3" name="Rounded Rectangular Callout 2"/>
          <p:cNvSpPr/>
          <p:nvPr/>
        </p:nvSpPr>
        <p:spPr>
          <a:xfrm>
            <a:off x="4441527" y="299322"/>
            <a:ext cx="4450953" cy="6120680"/>
          </a:xfrm>
          <a:prstGeom prst="wedgeRoundRectCallout">
            <a:avLst>
              <a:gd name="adj1" fmla="val -68471"/>
              <a:gd name="adj2" fmla="val 1142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 err="1" smtClean="0"/>
              <a:t>Tengo</a:t>
            </a:r>
            <a:r>
              <a:rPr lang="en-GB" sz="6600" dirty="0" smtClean="0"/>
              <a:t> </a:t>
            </a:r>
            <a:r>
              <a:rPr lang="en-GB" sz="6600" dirty="0" err="1" smtClean="0"/>
              <a:t>una</a:t>
            </a:r>
            <a:r>
              <a:rPr lang="en-GB" sz="6600" dirty="0" smtClean="0"/>
              <a:t> </a:t>
            </a:r>
            <a:r>
              <a:rPr lang="en-GB" sz="6600" dirty="0" err="1" smtClean="0"/>
              <a:t>hermana</a:t>
            </a:r>
            <a:r>
              <a:rPr lang="en-GB" sz="6600" dirty="0" smtClean="0"/>
              <a:t> y se llama Maggie.</a:t>
            </a:r>
            <a:endParaRPr lang="en-GB" sz="6600" dirty="0"/>
          </a:p>
        </p:txBody>
      </p:sp>
      <p:pic>
        <p:nvPicPr>
          <p:cNvPr id="7" name="Picture Placeholder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5" r="3255"/>
          <a:stretch>
            <a:fillRect/>
          </a:stretch>
        </p:blipFill>
        <p:spPr>
          <a:xfrm>
            <a:off x="4677753" y="5351124"/>
            <a:ext cx="1450050" cy="1080120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732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827584" y="1374182"/>
            <a:ext cx="3918208" cy="363899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  <p:sp>
        <p:nvSpPr>
          <p:cNvPr id="3" name="Rounded Rectangular Callout 2"/>
          <p:cNvSpPr/>
          <p:nvPr/>
        </p:nvSpPr>
        <p:spPr>
          <a:xfrm>
            <a:off x="4441526" y="299322"/>
            <a:ext cx="4450953" cy="6120680"/>
          </a:xfrm>
          <a:prstGeom prst="wedgeRoundRectCallout">
            <a:avLst>
              <a:gd name="adj1" fmla="val -68471"/>
              <a:gd name="adj2" fmla="val 1142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 err="1" smtClean="0"/>
              <a:t>Tengo</a:t>
            </a:r>
            <a:r>
              <a:rPr lang="en-GB" sz="6600" dirty="0" smtClean="0"/>
              <a:t> un </a:t>
            </a:r>
            <a:r>
              <a:rPr lang="en-GB" sz="6600" dirty="0" err="1" smtClean="0"/>
              <a:t>abuelo</a:t>
            </a:r>
            <a:r>
              <a:rPr lang="en-GB" sz="6600" dirty="0" smtClean="0"/>
              <a:t> y se llama Abraham.</a:t>
            </a:r>
            <a:endParaRPr lang="en-GB" sz="6600" dirty="0"/>
          </a:p>
        </p:txBody>
      </p:sp>
      <p:pic>
        <p:nvPicPr>
          <p:cNvPr id="8" name="Picture Placeholder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297" b="7297"/>
          <a:stretch>
            <a:fillRect/>
          </a:stretch>
        </p:blipFill>
        <p:spPr>
          <a:xfrm>
            <a:off x="5004048" y="5373216"/>
            <a:ext cx="1234026" cy="1224136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0882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827584" y="1374182"/>
            <a:ext cx="3918208" cy="363899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  <p:sp>
        <p:nvSpPr>
          <p:cNvPr id="3" name="Rounded Rectangular Callout 2"/>
          <p:cNvSpPr/>
          <p:nvPr/>
        </p:nvSpPr>
        <p:spPr>
          <a:xfrm>
            <a:off x="4355976" y="299322"/>
            <a:ext cx="4680520" cy="6120680"/>
          </a:xfrm>
          <a:prstGeom prst="wedgeRoundRectCallout">
            <a:avLst>
              <a:gd name="adj1" fmla="val -68471"/>
              <a:gd name="adj2" fmla="val 1142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 err="1" smtClean="0"/>
              <a:t>Tengo</a:t>
            </a:r>
            <a:r>
              <a:rPr lang="en-GB" sz="6600" dirty="0" smtClean="0"/>
              <a:t> </a:t>
            </a:r>
            <a:r>
              <a:rPr lang="en-GB" sz="6600" dirty="0" err="1" smtClean="0"/>
              <a:t>una</a:t>
            </a:r>
            <a:r>
              <a:rPr lang="en-GB" sz="6600" dirty="0" smtClean="0"/>
              <a:t> </a:t>
            </a:r>
            <a:r>
              <a:rPr lang="en-GB" sz="6600" dirty="0" err="1" smtClean="0"/>
              <a:t>abuela</a:t>
            </a:r>
            <a:r>
              <a:rPr lang="en-GB" sz="6600" dirty="0" smtClean="0"/>
              <a:t> y se llama Jacqueline</a:t>
            </a:r>
            <a:endParaRPr lang="en-GB" sz="6600" dirty="0"/>
          </a:p>
        </p:txBody>
      </p:sp>
      <p:pic>
        <p:nvPicPr>
          <p:cNvPr id="7" name="Picture Placeholder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4441526" y="5306954"/>
            <a:ext cx="1522058" cy="1170170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2492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Padre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815" b="16815"/>
          <a:stretch>
            <a:fillRect/>
          </a:stretch>
        </p:blipFill>
        <p:spPr>
          <a:xfrm>
            <a:off x="663682" y="620688"/>
            <a:ext cx="4206240" cy="4626554"/>
          </a:xfrm>
        </p:spPr>
      </p:pic>
    </p:spTree>
    <p:extLst>
      <p:ext uri="{BB962C8B-B14F-4D97-AF65-F5344CB8AC3E}">
        <p14:creationId xmlns:p14="http://schemas.microsoft.com/office/powerpoint/2010/main" val="7472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0" y="1143000"/>
            <a:ext cx="4104456" cy="4086200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Madre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552" b="145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2348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4653136"/>
            <a:ext cx="6696744" cy="2057400"/>
          </a:xfrm>
        </p:spPr>
        <p:txBody>
          <a:bodyPr>
            <a:noAutofit/>
          </a:bodyPr>
          <a:lstStyle/>
          <a:p>
            <a:r>
              <a:rPr lang="en-GB" sz="9600" dirty="0" err="1" smtClean="0">
                <a:solidFill>
                  <a:srgbClr val="FFFF00"/>
                </a:solidFill>
              </a:rPr>
              <a:t>Hermano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54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5085184"/>
            <a:ext cx="6408712" cy="1715616"/>
          </a:xfrm>
        </p:spPr>
        <p:txBody>
          <a:bodyPr>
            <a:norm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Hermana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5" r="32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799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941168"/>
            <a:ext cx="7056784" cy="1841376"/>
          </a:xfrm>
        </p:spPr>
        <p:txBody>
          <a:bodyPr>
            <a:normAutofit/>
          </a:bodyPr>
          <a:lstStyle/>
          <a:p>
            <a:r>
              <a:rPr lang="en-GB" sz="9600" dirty="0" err="1" smtClean="0">
                <a:solidFill>
                  <a:srgbClr val="FFFF00"/>
                </a:solidFill>
              </a:rPr>
              <a:t>Abuelo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297" b="72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5456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4653136"/>
            <a:ext cx="6336704" cy="2057400"/>
          </a:xfrm>
        </p:spPr>
        <p:txBody>
          <a:bodyPr>
            <a:normAutofit/>
          </a:bodyPr>
          <a:lstStyle/>
          <a:p>
            <a:r>
              <a:rPr lang="en-GB" sz="9600" dirty="0" err="1" smtClean="0">
                <a:solidFill>
                  <a:srgbClr val="FFFF00"/>
                </a:solidFill>
              </a:rPr>
              <a:t>Abuela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45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653136"/>
            <a:ext cx="8494570" cy="1800200"/>
          </a:xfrm>
        </p:spPr>
        <p:txBody>
          <a:bodyPr>
            <a:noAutofit/>
          </a:bodyPr>
          <a:lstStyle/>
          <a:p>
            <a:r>
              <a:rPr lang="en-GB" sz="5400" dirty="0" err="1" smtClean="0">
                <a:solidFill>
                  <a:srgbClr val="FFFF00"/>
                </a:solidFill>
              </a:rPr>
              <a:t>Hola</a:t>
            </a:r>
            <a:r>
              <a:rPr lang="en-GB" sz="5400" dirty="0" smtClean="0">
                <a:solidFill>
                  <a:srgbClr val="FFFF00"/>
                </a:solidFill>
              </a:rPr>
              <a:t> me </a:t>
            </a:r>
            <a:r>
              <a:rPr lang="en-GB" sz="5400" dirty="0" err="1" smtClean="0">
                <a:solidFill>
                  <a:srgbClr val="FFFF00"/>
                </a:solidFill>
              </a:rPr>
              <a:t>llamo</a:t>
            </a:r>
            <a:r>
              <a:rPr lang="en-GB" sz="5400" dirty="0" smtClean="0">
                <a:solidFill>
                  <a:srgbClr val="FFFF00"/>
                </a:solidFill>
              </a:rPr>
              <a:t> </a:t>
            </a:r>
            <a:r>
              <a:rPr lang="en-GB" sz="5400" dirty="0" err="1" smtClean="0">
                <a:solidFill>
                  <a:srgbClr val="FFFF00"/>
                </a:solidFill>
              </a:rPr>
              <a:t>lisa</a:t>
            </a:r>
            <a:r>
              <a:rPr lang="en-GB" sz="5400" dirty="0" smtClean="0">
                <a:solidFill>
                  <a:srgbClr val="FFFF00"/>
                </a:solidFill>
              </a:rPr>
              <a:t> y </a:t>
            </a:r>
            <a:r>
              <a:rPr lang="en-GB" sz="5400" dirty="0" err="1" smtClean="0">
                <a:solidFill>
                  <a:srgbClr val="FFFF00"/>
                </a:solidFill>
              </a:rPr>
              <a:t>esta</a:t>
            </a:r>
            <a:r>
              <a:rPr lang="en-GB" sz="5400" dirty="0" smtClean="0">
                <a:solidFill>
                  <a:srgbClr val="FFFF00"/>
                </a:solidFill>
              </a:rPr>
              <a:t> </a:t>
            </a:r>
            <a:r>
              <a:rPr lang="en-GB" sz="5400" dirty="0" err="1" smtClean="0">
                <a:solidFill>
                  <a:srgbClr val="FFFF00"/>
                </a:solidFill>
              </a:rPr>
              <a:t>es</a:t>
            </a:r>
            <a:r>
              <a:rPr lang="en-GB" sz="5400" dirty="0" smtClean="0">
                <a:solidFill>
                  <a:srgbClr val="FFFF00"/>
                </a:solidFill>
              </a:rPr>
              <a:t> mi </a:t>
            </a:r>
            <a:r>
              <a:rPr lang="en-GB" sz="5400" dirty="0" err="1" smtClean="0">
                <a:solidFill>
                  <a:srgbClr val="FFFF00"/>
                </a:solidFill>
              </a:rPr>
              <a:t>familia</a:t>
            </a:r>
            <a:r>
              <a:rPr lang="en-GB" sz="5400" dirty="0" smtClean="0">
                <a:solidFill>
                  <a:srgbClr val="FFFF00"/>
                </a:solidFill>
              </a:rPr>
              <a:t>.</a:t>
            </a:r>
            <a:endParaRPr lang="en-GB" sz="54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611560" y="404664"/>
            <a:ext cx="4206240" cy="4206240"/>
          </a:xfrm>
        </p:spPr>
      </p:pic>
    </p:spTree>
    <p:extLst>
      <p:ext uri="{BB962C8B-B14F-4D97-AF65-F5344CB8AC3E}">
        <p14:creationId xmlns:p14="http://schemas.microsoft.com/office/powerpoint/2010/main" val="112792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" b="19"/>
          <a:stretch>
            <a:fillRect/>
          </a:stretch>
        </p:blipFill>
        <p:spPr>
          <a:xfrm>
            <a:off x="827584" y="1374182"/>
            <a:ext cx="3918208" cy="363899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  <p:sp>
        <p:nvSpPr>
          <p:cNvPr id="3" name="Rounded Rectangular Callout 2"/>
          <p:cNvSpPr/>
          <p:nvPr/>
        </p:nvSpPr>
        <p:spPr>
          <a:xfrm>
            <a:off x="4427984" y="332656"/>
            <a:ext cx="4464496" cy="6120680"/>
          </a:xfrm>
          <a:prstGeom prst="wedgeRoundRectCallout">
            <a:avLst>
              <a:gd name="adj1" fmla="val -68471"/>
              <a:gd name="adj2" fmla="val 1142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 err="1" smtClean="0"/>
              <a:t>Tengo</a:t>
            </a:r>
            <a:r>
              <a:rPr lang="en-GB" sz="6600" dirty="0" smtClean="0"/>
              <a:t> un padre y se llama Homer.</a:t>
            </a:r>
            <a:endParaRPr lang="en-GB" sz="6600" dirty="0"/>
          </a:p>
        </p:txBody>
      </p:sp>
      <p:pic>
        <p:nvPicPr>
          <p:cNvPr id="9" name="Picture Placeholder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815" b="16815"/>
          <a:stretch>
            <a:fillRect/>
          </a:stretch>
        </p:blipFill>
        <p:spPr>
          <a:xfrm>
            <a:off x="5940152" y="5330219"/>
            <a:ext cx="1378042" cy="1296144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199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65</Words>
  <Application>Microsoft Office PowerPoint</Application>
  <PresentationFormat>On-screen Show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Trebuchet MS</vt:lpstr>
      <vt:lpstr>Wingdings</vt:lpstr>
      <vt:lpstr>Wingdings 2</vt:lpstr>
      <vt:lpstr>Opulent</vt:lpstr>
      <vt:lpstr>La Familia </vt:lpstr>
      <vt:lpstr>Padre</vt:lpstr>
      <vt:lpstr>Madre</vt:lpstr>
      <vt:lpstr>Hermano</vt:lpstr>
      <vt:lpstr>Hermana</vt:lpstr>
      <vt:lpstr>Abuelo</vt:lpstr>
      <vt:lpstr>Abuela</vt:lpstr>
      <vt:lpstr>Hola me llamo lisa y esta es mi familia.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</dc:title>
  <dc:creator>Sara Montero</dc:creator>
  <cp:lastModifiedBy>GARETH</cp:lastModifiedBy>
  <cp:revision>9</cp:revision>
  <dcterms:created xsi:type="dcterms:W3CDTF">2013-03-20T09:52:36Z</dcterms:created>
  <dcterms:modified xsi:type="dcterms:W3CDTF">2015-03-25T15:00:18Z</dcterms:modified>
</cp:coreProperties>
</file>