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8" r:id="rId5"/>
    <p:sldId id="265" r:id="rId6"/>
    <p:sldId id="269" r:id="rId7"/>
    <p:sldId id="266" r:id="rId8"/>
    <p:sldId id="267" r:id="rId9"/>
    <p:sldId id="260" r:id="rId10"/>
    <p:sldId id="261" r:id="rId11"/>
    <p:sldId id="262" r:id="rId12"/>
    <p:sldId id="263" r:id="rId13"/>
    <p:sldId id="264" r:id="rId1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12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7876-2239-434B-BEA6-7FF80DDB6C41}" type="datetimeFigureOut">
              <a:rPr lang="en-GB" smtClean="0"/>
              <a:pPr/>
              <a:t>17/12/2013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34FA-5C68-484E-A3E7-AE59BBCCE7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7876-2239-434B-BEA6-7FF80DDB6C41}" type="datetimeFigureOut">
              <a:rPr lang="en-GB" smtClean="0"/>
              <a:pPr/>
              <a:t>17/12/2013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34FA-5C68-484E-A3E7-AE59BBCCE7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7876-2239-434B-BEA6-7FF80DDB6C41}" type="datetimeFigureOut">
              <a:rPr lang="en-GB" smtClean="0"/>
              <a:pPr/>
              <a:t>17/12/2013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34FA-5C68-484E-A3E7-AE59BBCCE7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7876-2239-434B-BEA6-7FF80DDB6C41}" type="datetimeFigureOut">
              <a:rPr lang="en-GB" smtClean="0"/>
              <a:pPr/>
              <a:t>17/12/2013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34FA-5C68-484E-A3E7-AE59BBCCE7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7876-2239-434B-BEA6-7FF80DDB6C41}" type="datetimeFigureOut">
              <a:rPr lang="en-GB" smtClean="0"/>
              <a:pPr/>
              <a:t>17/12/2013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34FA-5C68-484E-A3E7-AE59BBCCE7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7876-2239-434B-BEA6-7FF80DDB6C41}" type="datetimeFigureOut">
              <a:rPr lang="en-GB" smtClean="0"/>
              <a:pPr/>
              <a:t>17/12/2013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34FA-5C68-484E-A3E7-AE59BBCCE7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7876-2239-434B-BEA6-7FF80DDB6C41}" type="datetimeFigureOut">
              <a:rPr lang="en-GB" smtClean="0"/>
              <a:pPr/>
              <a:t>17/12/2013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34FA-5C68-484E-A3E7-AE59BBCCE7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7876-2239-434B-BEA6-7FF80DDB6C41}" type="datetimeFigureOut">
              <a:rPr lang="en-GB" smtClean="0"/>
              <a:pPr/>
              <a:t>17/12/2013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34FA-5C68-484E-A3E7-AE59BBCCE7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7876-2239-434B-BEA6-7FF80DDB6C41}" type="datetimeFigureOut">
              <a:rPr lang="en-GB" smtClean="0"/>
              <a:pPr/>
              <a:t>17/12/2013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34FA-5C68-484E-A3E7-AE59BBCCE7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7876-2239-434B-BEA6-7FF80DDB6C41}" type="datetimeFigureOut">
              <a:rPr lang="en-GB" smtClean="0"/>
              <a:pPr/>
              <a:t>17/12/2013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34FA-5C68-484E-A3E7-AE59BBCCE7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D7876-2239-434B-BEA6-7FF80DDB6C41}" type="datetimeFigureOut">
              <a:rPr lang="en-GB" smtClean="0"/>
              <a:pPr/>
              <a:t>17/12/2013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E34FA-5C68-484E-A3E7-AE59BBCCE7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D7876-2239-434B-BEA6-7FF80DDB6C41}" type="datetimeFigureOut">
              <a:rPr lang="en-GB" smtClean="0"/>
              <a:pPr/>
              <a:t>17/12/2013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E34FA-5C68-484E-A3E7-AE59BBCCE76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frm=1&amp;source=images&amp;cd=&amp;cad=rja&amp;docid=REVsu-mvJL_k7M&amp;tbnid=GbdAK64d3_cpdM:&amp;ved=0CAUQjRw&amp;url=http://www.lpmusic.com/products/subpage/?modelNo=LP281&amp;ei=EmmnUuieM6Wd0wXEsoCQBg&amp;bvm=bv.57799294,d.ZG4&amp;psig=AFQjCNGJsQRFbVjxpVygxJTirxtjp9Gc6A&amp;ust=1386789471501702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hyperlink" Target="http://www.google.co.uk/url?sa=i&amp;rct=j&amp;q=&amp;esrc=s&amp;frm=1&amp;source=images&amp;cd=&amp;cad=rja&amp;docid=no03fex9jfPJfM&amp;tbnid=y_EdsNt3JNwo6M:&amp;ved=0CAUQjRw&amp;url=http://www.musik-produktiv.de/nino-561-wooden-agogo.html&amp;ei=w3KnUt-2PK-Z0QWRyICIDQ&amp;psig=AFQjCNGysBs5V0AKx_vCxNxupNnPEU6jew&amp;ust=1386791858330670" TargetMode="External"/><Relationship Id="rId7" Type="http://schemas.openxmlformats.org/officeDocument/2006/relationships/hyperlink" Target="http://www.google.co.uk/url?sa=i&amp;rct=j&amp;q=&amp;esrc=s&amp;frm=1&amp;source=images&amp;cd=&amp;cad=rja&amp;docid=vtnjy4o_6Xc_WM&amp;tbnid=vNP9o1ITd0FlIM:&amp;ved=0CAUQjRw&amp;url=http://www.amusica.co.uk/acatalog/sleigh-bendy-bells.html&amp;ei=Y3anUqGbH8bP0QWww4DYBw&amp;psig=AFQjCNHoVtC1vOB_b7Wv6KIs5yM0DwgCMQ&amp;ust=1386792868342531" TargetMode="External"/><Relationship Id="rId2" Type="http://schemas.openxmlformats.org/officeDocument/2006/relationships/hyperlink" Target="http://www.google.co.uk/url?sa=i&amp;rct=j&amp;q=&amp;esrc=s&amp;frm=1&amp;source=images&amp;cd=&amp;cad=rja&amp;docid=TpfuorghWhJDBM&amp;tbnid=0u17F1kCwh8z5M:&amp;ved=0CAUQjRw&amp;url=http://onlives.net/2010/10/13/woodblock/&amp;ei=RG2nUtKzG-au0AXk_oDABw&amp;psig=AFQjCNGYG8GeOL8Ab_cSv6ZTXgQCzO0M5w&amp;ust=1386790585236602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hyperlink" Target="http://www.google.co.uk/url?sa=i&amp;rct=j&amp;q=&amp;esrc=s&amp;frm=1&amp;source=images&amp;cd=&amp;cad=rja&amp;docid=6AyZ2gWuWxwuZM&amp;tbnid=G61qrEftm0GsrM:&amp;ved=0CAUQjRw&amp;url=http://www.musicus-shop.de/Wooden-Agogo&amp;ei=MnOnUt7pFonG0QX0moDYCQ&amp;psig=AFQjCNEahJ5u3hCm68bZzUwz4lWcIeEDKw&amp;ust=1386792092152010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uk/url?sa=i&amp;rct=j&amp;q=&amp;esrc=s&amp;frm=1&amp;source=images&amp;cd=&amp;cad=rja&amp;docid=wIuU0fBAWiL_OM&amp;tbnid=TdP2SISJBP867M:&amp;ved=0CAUQjRw&amp;url=http://www.cpsc.gov/en/Recalls/2008/West-Music-Recalls-Shaker-Guiro-Instruments-Due-to-Violation-of-Lead-Paint-Standard/&amp;ei=tnSnUoXfH8ec0AXOyYCIAg&amp;bvm=bv.57799294,d.ZG4&amp;psig=AFQjCNHLMDXu-bAghBKQNugU06lNkhPfFA&amp;ust=1386792496557578" TargetMode="External"/><Relationship Id="rId3" Type="http://schemas.openxmlformats.org/officeDocument/2006/relationships/hyperlink" Target="http://www.google.co.uk/url?sa=i&amp;rct=j&amp;q=&amp;esrc=s&amp;frm=1&amp;source=images&amp;cd=&amp;cad=rja&amp;docid=no03fex9jfPJfM&amp;tbnid=y_EdsNt3JNwo6M:&amp;ved=0CAUQjRw&amp;url=http://www.musik-produktiv.de/nino-561-wooden-agogo.html&amp;ei=w3KnUt-2PK-Z0QWRyICIDQ&amp;psig=AFQjCNGysBs5V0AKx_vCxNxupNnPEU6jew&amp;ust=1386791858330670" TargetMode="External"/><Relationship Id="rId7" Type="http://schemas.openxmlformats.org/officeDocument/2006/relationships/image" Target="../media/image26.jpeg"/><Relationship Id="rId2" Type="http://schemas.openxmlformats.org/officeDocument/2006/relationships/hyperlink" Target="http://www.google.co.uk/url?sa=i&amp;rct=j&amp;q=&amp;esrc=s&amp;frm=1&amp;source=images&amp;cd=&amp;cad=rja&amp;docid=TpfuorghWhJDBM&amp;tbnid=0u17F1kCwh8z5M:&amp;ved=0CAUQjRw&amp;url=http://onlives.net/2010/10/13/woodblock/&amp;ei=RG2nUtKzG-au0AXk_oDABw&amp;psig=AFQjCNGYG8GeOL8Ab_cSv6ZTXgQCzO0M5w&amp;ust=138679058523660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.uk/url?sa=i&amp;source=images&amp;cd=&amp;cad=rja&amp;docid=MFkL_SlTfq5tWM&amp;tbnid=vDbjbOkhxkZxPM:&amp;ved=0CAgQjRw&amp;url=http://omegamusic.co.uk/buy/percussion-plus-two-tone-woodblock-wood-block-pp253&amp;ei=C3SnUrT7BY-BhAfolIA4&amp;psig=AFQjCNF4Hh8qG-RjAxRGknYI6AwoLKyoUw&amp;ust=1386792331174515" TargetMode="External"/><Relationship Id="rId5" Type="http://schemas.openxmlformats.org/officeDocument/2006/relationships/image" Target="../media/image25.jpeg"/><Relationship Id="rId10" Type="http://schemas.openxmlformats.org/officeDocument/2006/relationships/image" Target="../media/image28.jpeg"/><Relationship Id="rId4" Type="http://schemas.openxmlformats.org/officeDocument/2006/relationships/hyperlink" Target="http://www.google.co.uk/url?sa=i&amp;rct=j&amp;q=&amp;esrc=s&amp;frm=1&amp;source=images&amp;cd=&amp;cad=rja&amp;docid=28GY0uvSwCVp5M&amp;tbnid=sz15GJpxT-UesM:&amp;ved=0CAUQjRw&amp;url=http://www.percussionplus.co.uk/products/hand-held/wood-agogo-claves/tulip-block-pp256.aspx&amp;ei=jXOnUtHLGMqp0QWm8oCgCw&amp;psig=AFQjCNEahJ5u3hCm68bZzUwz4lWcIeEDKw&amp;ust=1386792092152010" TargetMode="External"/><Relationship Id="rId9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docid=CwQZ_hNtNvg2bM&amp;tbnid=fvUfQVBbVSNlzM:&amp;ved=0CAUQjRw&amp;url=http://star4diversity.org.uk/Instruments.php&amp;ei=MXenUtmbIO-b1AWr5IGoDg&amp;psig=AFQjCNGQyabxlrLszP-HCG-bS2K_J6WWeA&amp;ust=1386793128245158" TargetMode="External"/><Relationship Id="rId2" Type="http://schemas.openxmlformats.org/officeDocument/2006/relationships/hyperlink" Target="http://www.google.co.uk/url?sa=i&amp;rct=j&amp;q=&amp;esrc=s&amp;frm=1&amp;source=images&amp;cd=&amp;cad=rja&amp;docid=TpfuorghWhJDBM&amp;tbnid=0u17F1kCwh8z5M:&amp;ved=0CAUQjRw&amp;url=http://onlives.net/2010/10/13/woodblock/&amp;ei=RG2nUtKzG-au0AXk_oDABw&amp;psig=AFQjCNGYG8GeOL8Ab_cSv6ZTXgQCzO0M5w&amp;ust=1386790585236602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docid=CwQZ_hNtNvg2bM&amp;tbnid=fvUfQVBbVSNlzM:&amp;ved=0CAUQjRw&amp;url=http://star4diversity.org.uk/Instruments.php&amp;ei=MXenUtmbIO-b1AWr5IGoDg&amp;psig=AFQjCNGQyabxlrLszP-HCG-bS2K_J6WWeA&amp;ust=1386793128245158" TargetMode="External"/><Relationship Id="rId2" Type="http://schemas.openxmlformats.org/officeDocument/2006/relationships/hyperlink" Target="http://www.google.co.uk/url?sa=i&amp;rct=j&amp;q=&amp;esrc=s&amp;frm=1&amp;source=images&amp;cd=&amp;cad=rja&amp;docid=TpfuorghWhJDBM&amp;tbnid=0u17F1kCwh8z5M:&amp;ved=0CAUQjRw&amp;url=http://onlives.net/2010/10/13/woodblock/&amp;ei=RG2nUtKzG-au0AXk_oDABw&amp;psig=AFQjCNGYG8GeOL8Ab_cSv6ZTXgQCzO0M5w&amp;ust=1386790585236602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jpeg"/><Relationship Id="rId4" Type="http://schemas.openxmlformats.org/officeDocument/2006/relationships/hyperlink" Target="http://www.google.co.uk/url?sa=i&amp;rct=j&amp;q=&amp;esrc=s&amp;frm=1&amp;source=images&amp;cd=&amp;cad=rja&amp;docid=5ta1MaxNcpCMOM&amp;tbnid=-SRed-FmoMHn9M:&amp;ved=0CAUQjRw&amp;url=http://www.musik-produktiv.co.uk/sonor-nks60p-f.html&amp;ei=H3mnUuDjOKSW0AXm04GIAw&amp;psig=AFQjCNHJz_X0HMC8GmzoxGeTiZkIaDNMxA&amp;ust=138679362862064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uk/url?sa=i&amp;rct=j&amp;q=&amp;esrc=s&amp;frm=1&amp;source=images&amp;cd=&amp;cad=rja&amp;docid=J98_tS2DqgGe6M&amp;tbnid=hK0Bymggcrie_M:&amp;ved=0CAUQjRw&amp;url=http://www.kevinmayhew.com/tambours-wood-shell.html&amp;ei=9mqnUp_MKefB0QX17YDQBQ&amp;bvm=bv.57799294,d.ZG4&amp;psig=AFQjCNHu8-FxP2fnuE3N7_gVuWVxJgRkIg&amp;ust=138678998589926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sicforstarters.com/images/products/mi1096.jpg" TargetMode="External"/><Relationship Id="rId2" Type="http://schemas.openxmlformats.org/officeDocument/2006/relationships/hyperlink" Target="http://www.google.co.uk/url?sa=i&amp;rct=j&amp;q=&amp;esrc=s&amp;frm=1&amp;source=images&amp;cd=&amp;cad=rja&amp;docid=J98_tS2DqgGe6M&amp;tbnid=hK0Bymggcrie_M:&amp;ved=0CAUQjRw&amp;url=http://www.kevinmayhew.com/tambours-wood-shell.html&amp;ei=9mqnUp_MKefB0QX17YDQBQ&amp;bvm=bv.57799294,d.ZG4&amp;psig=AFQjCNHu8-FxP2fnuE3N7_gVuWVxJgRkIg&amp;ust=138678998589926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.uk/url?sa=i&amp;rct=j&amp;q=&amp;esrc=s&amp;frm=1&amp;source=images&amp;cd=&amp;cad=rja&amp;docid=TpfuorghWhJDBM&amp;tbnid=0u17F1kCwh8z5M:&amp;ved=0CAUQjRw&amp;url=http://onlives.net/2010/10/13/woodblock/&amp;ei=RG2nUtKzG-au0AXk_oDABw&amp;psig=AFQjCNGYG8GeOL8Ab_cSv6ZTXgQCzO0M5w&amp;ust=1386790585236602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docid=TpfuorghWhJDBM&amp;tbnid=0u17F1kCwh8z5M:&amp;ved=0CAUQjRw&amp;url=http://onlives.net/2010/10/13/woodblock/&amp;ei=RG2nUtKzG-au0AXk_oDABw&amp;psig=AFQjCNGYG8GeOL8Ab_cSv6ZTXgQCzO0M5w&amp;ust=1386790585236602" TargetMode="External"/><Relationship Id="rId2" Type="http://schemas.openxmlformats.org/officeDocument/2006/relationships/hyperlink" Target="http://www.google.co.uk/url?sa=i&amp;rct=j&amp;q=&amp;esrc=s&amp;frm=1&amp;source=images&amp;cd=&amp;cad=rja&amp;docid=J98_tS2DqgGe6M&amp;tbnid=hK0Bymggcrie_M:&amp;ved=0CAUQjRw&amp;url=http://www.kevinmayhew.com/tambours-wood-shell.html&amp;ei=9mqnUp_MKefB0QX17YDQBQ&amp;bvm=bv.57799294,d.ZG4&amp;psig=AFQjCNHu8-FxP2fnuE3N7_gVuWVxJgRkIg&amp;ust=138678998589926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docid=TpfuorghWhJDBM&amp;tbnid=0u17F1kCwh8z5M:&amp;ved=0CAUQjRw&amp;url=http://onlives.net/2010/10/13/woodblock/&amp;ei=RG2nUtKzG-au0AXk_oDABw&amp;psig=AFQjCNGYG8GeOL8Ab_cSv6ZTXgQCzO0M5w&amp;ust=1386790585236602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://www.google.co.uk/url?sa=i&amp;rct=j&amp;q=&amp;esrc=s&amp;frm=1&amp;source=images&amp;cd=&amp;cad=rja&amp;docid=J98_tS2DqgGe6M&amp;tbnid=hK0Bymggcrie_M:&amp;ved=0CAUQjRw&amp;url=http://www.kevinmayhew.com/tambours-wood-shell.html&amp;ei=9mqnUp_MKefB0QX17YDQBQ&amp;bvm=bv.57799294,d.ZG4&amp;psig=AFQjCNHu8-FxP2fnuE3N7_gVuWVxJgRkIg&amp;ust=138678998589926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.uk/url?sa=i&amp;rct=j&amp;q=&amp;esrc=s&amp;frm=1&amp;source=images&amp;cd=&amp;cad=rja&amp;docid=oDeAP5XJgls2mM&amp;tbnid=XMR15J7KRHbynM:&amp;ved=0CAUQjRw&amp;url=http://www.musicroom.com/se/id_no/078215/details.html&amp;ei=EnqnUs_0Maaa1AWArYHIDQ&amp;psig=AFQjCNHkestkbp5U4k7OOrRYSoifuqUPUw&amp;ust=1386793751005640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www.google.co.uk/url?sa=i&amp;rct=j&amp;q=&amp;esrc=s&amp;frm=1&amp;source=images&amp;cd=&amp;cad=rja&amp;docid=268VfxPSuiVmJM&amp;tbnid=B7IAuKBod_nRmM:&amp;ved=0CAUQjRw&amp;url=http://www.promenademusic.co.uk/tambourine&amp;ei=wHmnUoaHOYWN0wX-9oGgCA&amp;psig=AFQjCNHkestkbp5U4k7OOrRYSoifuqUPUw&amp;ust=138679375100564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frm=1&amp;source=images&amp;cd=&amp;cad=rja&amp;docid=TpfuorghWhJDBM&amp;tbnid=0u17F1kCwh8z5M:&amp;ved=0CAUQjRw&amp;url=http://onlives.net/2010/10/13/woodblock/&amp;ei=RG2nUtKzG-au0AXk_oDABw&amp;psig=AFQjCNGYG8GeOL8Ab_cSv6ZTXgQCzO0M5w&amp;ust=1386790585236602" TargetMode="External"/><Relationship Id="rId2" Type="http://schemas.openxmlformats.org/officeDocument/2006/relationships/hyperlink" Target="http://www.google.co.uk/url?sa=i&amp;rct=j&amp;q=&amp;esrc=s&amp;frm=1&amp;source=images&amp;cd=&amp;cad=rja&amp;docid=J98_tS2DqgGe6M&amp;tbnid=hK0Bymggcrie_M:&amp;ved=0CAUQjRw&amp;url=http://www.kevinmayhew.com/tambours-wood-shell.html&amp;ei=9mqnUp_MKefB0QX17YDQBQ&amp;bvm=bv.57799294,d.ZG4&amp;psig=AFQjCNHu8-FxP2fnuE3N7_gVuWVxJgRkIg&amp;ust=1386789985899267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5/5c/Triangle_instrument_and_stick.png" TargetMode="External"/><Relationship Id="rId2" Type="http://schemas.openxmlformats.org/officeDocument/2006/relationships/hyperlink" Target="http://www.google.co.uk/url?sa=i&amp;rct=j&amp;q=&amp;esrc=s&amp;frm=1&amp;source=images&amp;cd=&amp;cad=rja&amp;docid=TpfuorghWhJDBM&amp;tbnid=0u17F1kCwh8z5M:&amp;ved=0CAUQjRw&amp;url=http://onlives.net/2010/10/13/woodblock/&amp;ei=RG2nUtKzG-au0AXk_oDABw&amp;psig=AFQjCNGYG8GeOL8Ab_cSv6ZTXgQCzO0M5w&amp;ust=1386790585236602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http://www.google.co.uk/url?sa=i&amp;rct=j&amp;q=&amp;esrc=s&amp;frm=1&amp;source=images&amp;cd=&amp;cad=rja&amp;docid=TpfuorghWhJDBM&amp;tbnid=0u17F1kCwh8z5M:&amp;ved=0CAUQjRw&amp;url=http://onlives.net/2010/10/13/woodblock/&amp;ei=RG2nUtKzG-au0AXk_oDABw&amp;psig=AFQjCNGYG8GeOL8Ab_cSv6ZTXgQCzO0M5w&amp;ust=1386790585236602" TargetMode="External"/><Relationship Id="rId7" Type="http://schemas.openxmlformats.org/officeDocument/2006/relationships/image" Target="../media/image17.jpeg"/><Relationship Id="rId2" Type="http://schemas.openxmlformats.org/officeDocument/2006/relationships/hyperlink" Target="http://www.google.co.uk/url?sa=i&amp;rct=j&amp;q=&amp;esrc=s&amp;frm=1&amp;source=images&amp;cd=&amp;cad=rja&amp;docid=J98_tS2DqgGe6M&amp;tbnid=hK0Bymggcrie_M:&amp;ved=0CAUQjRw&amp;url=http://www.kevinmayhew.com/tambours-wood-shell.html&amp;ei=9mqnUp_MKefB0QX17YDQBQ&amp;bvm=bv.57799294,d.ZG4&amp;psig=AFQjCNHu8-FxP2fnuE3N7_gVuWVxJgRkIg&amp;ust=138678998589926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hyperlink" Target="http://www.google.co.uk/url?sa=i&amp;rct=j&amp;q=&amp;esrc=s&amp;frm=1&amp;source=images&amp;cd=&amp;cad=rja&amp;docid=5y9TBRDApk0DpM&amp;tbnid=myCiLJz90Ad09M:&amp;ved=0CAUQjRw&amp;url=http://www.dawsons.co.uk/percussion-plus-glockenspiel-beaters&amp;ei=XXynUuDAO6Wb1AWXz4GABg&amp;psig=AFQjCNGIysYr8_0W95zd02t5lkkMY3k9Ew&amp;ust=1386794446469808" TargetMode="Externa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hyperlink" Target="http://www.google.co.uk/url?sa=i&amp;rct=j&amp;q=&amp;esrc=s&amp;frm=1&amp;source=images&amp;cd=&amp;cad=rja&amp;docid=TpfuorghWhJDBM&amp;tbnid=0u17F1kCwh8z5M:&amp;ved=0CAUQjRw&amp;url=http://onlives.net/2010/10/13/woodblock/&amp;ei=RG2nUtKzG-au0AXk_oDABw&amp;psig=AFQjCNGYG8GeOL8Ab_cSv6ZTXgQCzO0M5w&amp;ust=1386790585236602" TargetMode="External"/><Relationship Id="rId7" Type="http://schemas.openxmlformats.org/officeDocument/2006/relationships/hyperlink" Target="http://www.google.co.uk/url?sa=i&amp;rct=j&amp;q=&amp;esrc=s&amp;frm=1&amp;source=images&amp;cd=&amp;cad=rja&amp;docid=szfvF8Jrw65c5M&amp;tbnid=5GufxMS8GnGkYM:&amp;ved=0CAUQjRw&amp;url=http://www.lpmusic.com/products/subpage/?modelNo=LP776-BL&amp;ei=OnGnUv6WOKPF0QX5-4FA&amp;bvm=bv.57799294,d.ZG4&amp;psig=AFQjCNHNXuRgzdTZlQIOEm8ggpc1pDNf3Q&amp;ust=1386791599789727" TargetMode="External"/><Relationship Id="rId2" Type="http://schemas.openxmlformats.org/officeDocument/2006/relationships/hyperlink" Target="http://www.google.co.uk/url?sa=i&amp;rct=j&amp;q=&amp;esrc=s&amp;frm=1&amp;source=images&amp;cd=&amp;cad=rja&amp;docid=J98_tS2DqgGe6M&amp;tbnid=hK0Bymggcrie_M:&amp;ved=0CAUQjRw&amp;url=http://www.kevinmayhew.com/tambours-wood-shell.html&amp;ei=9mqnUp_MKefB0QX17YDQBQ&amp;bvm=bv.57799294,d.ZG4&amp;psig=AFQjCNHu8-FxP2fnuE3N7_gVuWVxJgRkIg&amp;ust=138678998589926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hyperlink" Target="http://www.google.co.uk/url?sa=i&amp;rct=j&amp;q=&amp;esrc=s&amp;frm=1&amp;source=images&amp;cd=&amp;cad=rja&amp;docid=Ks-oZ7RONc4CKM&amp;tbnid=Q5WIo1ho-e5rsM:&amp;ved=0CAUQjRw&amp;url=http://www.knockonwood.co.uk/Percussion/cactus-rainmaker.htm&amp;ei=Lm-nUuCIGqX30gWK64CwDg&amp;psig=AFQjCNGaI1H6xy3_8pBlBbFjDDUEQR_iWw&amp;ust=1386790944428205" TargetMode="Externa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772816" y="827584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Maracas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6832" y="4283968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Maracas</a:t>
            </a:r>
            <a:endParaRPr lang="en-GB" sz="5400" dirty="0">
              <a:latin typeface="Comic Sans MS" pitchFamily="66" charset="0"/>
            </a:endParaRPr>
          </a:p>
        </p:txBody>
      </p:sp>
      <p:pic>
        <p:nvPicPr>
          <p:cNvPr id="1026" name="Picture 2" descr="https://encrypted-tbn0.gstatic.com/images?q=tbn:ANd9GcT-jKc-eIEwzqUmaGiurGzo9Rev3QatbPDJUsees_H1mC-9aIi1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2896" y="1763688"/>
            <a:ext cx="1368152" cy="1840521"/>
          </a:xfrm>
          <a:prstGeom prst="rect">
            <a:avLst/>
          </a:prstGeom>
          <a:noFill/>
        </p:spPr>
      </p:pic>
      <p:pic>
        <p:nvPicPr>
          <p:cNvPr id="9" name="Picture 2" descr="https://encrypted-tbn0.gstatic.com/images?q=tbn:ANd9GcT-jKc-eIEwzqUmaGiurGzo9Rev3QatbPDJUsees_H1mC-9aIi1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6912" y="5148064"/>
            <a:ext cx="1368152" cy="1840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08720" y="827584"/>
            <a:ext cx="4608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Wooden </a:t>
            </a:r>
            <a:r>
              <a:rPr lang="en-GB" sz="5400" dirty="0" err="1" smtClean="0">
                <a:latin typeface="Comic Sans MS" pitchFamily="66" charset="0"/>
              </a:rPr>
              <a:t>agogo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16388" name="AutoShape 4" descr="data:image/jpeg;base64,/9j/4AAQSkZJRgABAQAAAQABAAD/2wCEAAkGBxQSEhUUEhQWFRQUFxYVEhcXGRcUHRQXFBcXGBcYGhkYHCggGholHBUVITItJyksLi4uFx8zODMsNygtLiwBCgoKDg0OGhAQGiwkICQsLCwsKywsLCwsLCwsLCwsLCwsLCwsLCwsLCwsLDcsLCwsLCwsLDcsNywsLDQsLCwsK//AABEIAKAAoAMBIgACEQEDEQH/xAAcAAEAAQUBAQAAAAAAAAAAAAAABwIDBAUGAQj/xAA7EAACAQICBgULBAAHAAAAAAABAgADEQQhBQYSMUFRByJhcYETMkJSgpGhscHR8CNicuFDU5KistLx/8QAGAEBAAMBAAAAAAAAAAAAAAAAAAECAwT/xAAjEQEBAQABAwQCAwAAAAAAAAAAAQIRAyExEjJBUSJxBBNh/9oADAMBAAIRAxEAPwCcYiICIiAiIgIiICIiAiIgIiICIiAiIgIiICIiAiIgInl5gaX0zRwybdeoqDgCc27l3mBn3mLidI0qbKtSoiM+SBmALd15FusXShUe64RPJr/mNYse5dy/GcFiKrVWZqrFmbzix2ifEyLWmena+mbz2QhqzrziMJZHPl6Iy2XPWUftc/IyV9Aax0MYt6LgkechyZe9fqMolRvp3PluInl57JUIiICIiAiIgIiICIiAmJpDSFOgheq6oo4k28BzMyzIW6Xy5xq9fqrSUopzAuTfLtIEEbXWLpNdrpg02RxqPv8AZTh3n3SPcXXeq5eqzM53sxuT9pTQxAvZhstw5HuMyvJXmdtdnTxn4Yi0xKikvthrbs5Wq/8Akry1mVhacuUSyMHQlXXNWU2IPYRKjT4wRI5Tx9pA1c6R2WyYxbjhVUZ+0vHvHukj4PFpVQPTYOh3MpuDPnnZ5zN0PpethW26D7N/OBzVv5DjLTf2y6n8eXvlP957OO1a18o4iyVrUapyFz1XP7WO49hnYXmkvLk1m5vFexESVSIiAiIgUVaoUFmNgN5lvDYlagupuJ5jsKKqMjZBhv5cjORw9ephapVt49zrzlNa4v8Ai0nLtZDvTMlsVSPrUT/tY/eS5hcStRQy7j8DyMjLpso54Z+yqv8AwP3lkTyiJNIgdWpu/N4m1wuM2QCDtL35juPHxmuxWFDb/fNdsvRN13fAyvC03cV21Gqri4PiPqJU9K85fBaRDHLqP8/vN7hNJDc9l5Hge/lKXPDrx1c6ZOyf7/N8Afn5umSFv+ZGW2TPkZVssMvhPB2y7u84eO+V+T90DHKAzpdXNcK+Esrfq0h6DHzR+1uHxE0ASFuMuH5wjlFzLOKm/QesFDFC9JutvZDky+H2m1vIAouVYMjFWGYZciPdO60Br8y2XFDaXhVXeP5Lx7xNJv7cm/49nfKRoljCYtKqh6bBlO4g3EvzRzkREBMDS+jFrpsnJhmjcVP2mfEWcjiMDi6mGqlHFj6Q4OOYM6THYGhjaOzUUVKbc94PMHeGEq0xopa6WOTLmjeqftOcwGMfDVCrjPcw9YcCJl7P0v7nC629HFbDXqYa9ejvIt+og7QPPHaM+ycKRcT6ioVg6hlNwZymt2oFDGXdP0a59NRcMf3rlfv3zThEv2+d8Vo6+a+6W8Pj2TJxcfETq9P6Cr4NwmIS1/McZq9vVP03zT18Kr79/OVT6PnLL0dpCw6hDL6p4fab/DYtKgsDnxU75wFXCvSO0pPeJm4XSwNg/Vbgw3f1K6zy16fX47adqVtl8PzfKNm3m5fnKa3C6VIyqWI4Nb52+c2y2YAixB8fjKWcOqal8LflODCx5/3KdiXrX3/ncZT5C26R2StHL7y4tS09B/P7ldhAztEaUqUG2qLlT6Q3hu9eMkDQeutKrZawFJ+ZN1buPDxkZinxlwdsTVz4U305vynNWlUiPQusFbC+Ydun6jE29k+jJA0BrPRxXVU7NQC5ptvtxI5ibZ3NOPfSuG8iIl2bwzXaY0YtdeTr5rfQ9k2USLORxujce2Hco449cfUTraNUMAwNwcxMDTOixWXLJx5p+h7JotGaQag5VwbXsy8u0TOfheL4X937dRj8DTrIadVA6NvVhcGRRrX0ZVKV6mDJqJmTSPnr/E+kOzf3yXadQMAQbg7jKjNFZbHy6RvBG42IORBHAiYOL0aGzXKfRWtepdDGjaI8nWtlVUC/tD0hIc1i1axGBe1ZeqTZai3KN4+iew/GRxw0/HXauJpYh6JtvHI/TlN3ovSXGmbHip+0VKSuLETU4rRrKdpL5Zi28SPKPy6fh3OD0gr2B6rcufdzmcafbI9wmlvRqj2h9ROk0fpUqBc7acCMyPuJncfTpx1ppvCk8NLxl6hUVxdTlzEq2CJny3Y6dnxl1WFs8u/d/UxdIY5KeRzbgo3+PKaPEYpqnnHLgo3ePOWzi6ZdTrZx+2bitKG9qXix3eA4zqOiSjfGuxuSKTXJ7WWcOskbobS9XEtySmvvZj9JvMyOHXV1u90qxESyCIiB5NXpvRIrC65VAOqefYZtZ5Is5I5HQ2k2pMUe9r2YeqZ1iOCARmDump05onyvXTKoB/qHI9s1mhdKmmdh724jip4zOX0Xi+F7PV3jq5axOGWopR1DK2TKwuCO4zFqaZoKbGqvgb/KZdGuri6MGHMG80mpVeKi/WvowIvUwRuN5otw/gx+R98jWopUlXUqymzKwsQe0GfT00Os+qWHxy/qrs1ALLVWwZf+w7DIsXz1OPL5xxeAV+w/m+a1RUw7XHiOBndaz6o4jAG7jbpcKqA7PtD0T3zSBQwsReVW9E13nk0NpLa6yXVhkw4H7zaYrTjkbKjZ9Y8+7lNRhMH5MsV3G2XKUVnzMjiWra3rOO6ra/vvlQaY4aV4dGqMEpqzu2SqoJJ7gJo5PleFW0lvoYw/6Far69RVHaKa/dzMDU7ottarjyGORWgNw/m3HuGXfJRo0VRQqgKoFgALADkAJKZFyIiFiIiAiIgeGcjrkiK9MjJnvtHdcC1vnOvM4zpDwpKpUG4XU9nEXmfVnOKvj3NScUirlYdswG0y+FcVafE9ZODjlOdxLMFBJzvumuqBjmd/Mzjzj5dHq4fQmBxK1aa1EN1cBlPYc5fmg1EVhgaG1v2bjuJNvhN/O+eHLVFSmGBDAEEWIOYIPMSNNb+jQNergbKcy1E7j/A+iew5d0k6eWiwls8PmlkZCyOpVlNmU5EHkQZq6pzM+jdZNVMPjR+qtnAstRcmH3HYZpNX+jLC4dturfEPe4NQAKPYGXvvKzPFX3v1Z4RjqnqNicfZx+lRP+K4J2h+xctr5SadV9VMPgUtRXrHz6jZs3jwHYJvFWVS7Lh5aexEJIiICIiAiIgJZxNBailHF1YWIl6IEb6Y1Bqgk4dlccAx2SvZfcZb0L0d1C4OKZQg9BDtF+wngJJkSn9eV/XVNNAAABYDIAcANwlURLqEREBERAREQEREBERAREQEREBERAREQEREBERAREQEREBERA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814388"/>
            <a:ext cx="1709738" cy="17097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052736" y="4067944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 Sleigh bells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18434" name="AutoShape 2" descr="data:image/jpeg;base64,/9j/4AAQSkZJRgABAQAAAQABAAD/2wCEAAkGBxQTEhUUExMUFRUVFxcaGBYYGBUXGhccGRwYGBodGBkYHSghGholHBgYITEhJSkrLi4uHR8zODMsNygtLisBCgoKDg0OGhAQGi8kICQsLCwsLCwsLCwsLCw0LCwsLCwsLCwsLCwsLCwsLCwsLCwsLCwsLCwsLCwsLCwsLCwsLP/AABEIAOEA4QMBIgACEQEDEQH/xAAbAAEAAwEBAQEAAAAAAAAAAAAABAUGBwMCAf/EAD4QAAEDAQQHBAgEBgMBAQAAAAEAAgMRBAUhMQYSQVFhcYETIpGhBzJCUrHB0fAUYnLhIzOCkqLxU7LCc0P/xAAZAQEAAwEBAAAAAAAAAAAAAAAAAgMEBQH/xAAlEQACAgICAgICAwEAAAAAAAAAAQIRAxIEITFBIlEygRNCkSP/2gAMAwEAAhEDEQA/AO4oiIAiIgCIqO99ImRVDKOcMCfZB3YYuPAKMpqKtnsYuTpF4o014RMNHyxtO4vaD5lYC2XtPNXE041a3+0YHqqG04HGRo4NA+QWZ8pekaFx/tnXYLwieaMljcdzXtJ8ipK4VbCKfzH+FR8F0n0dXw6eBzHyCR0TgA7GpaR3dau2ocOQCsx5t3TK54tVZrERQb0vWOADXNXHJozP0HEq5tJWytJt0icvOadrBVzmtG8kD4rCXlpVLIS2M6o3MxPV5+SoLUXnFzmtJ2uOs7xOayy5kV+Ks0R40vbOpx3nC40bNETuD2n4FS1wa1Up/MPQLfei+9y9kkDpNcso5lcw04EcgaeKniz7umiOTDqrN2iL5e8AEkgAZk4ALQUH0iz95aSNaP4ZHM41/S35lZ23XhPKK94De51B/aMFnnyYrpdl0cMn56N5Ja2Nwc9gPFwHxXox4IqCCN4xXHLW2tSXtB4AKfoHenY2oMMncm7tCKd72Tz2dVGHJ2dNHssFK7OrIiLUUBERAEREAREQBERAEREBFvUuEMhbXWDHUpnls4rmjD3stZ/+LV1QhcwvCHs3vZUhrXEE7XfYosfKXhmnjvyjxkpWj3F591uSiWqM7I2tptJUuhphSNu85lQ5mNJwa+Q7zX4n6LGaiFNNhjI0cgD81cejy36lsDascJWlpIwNR3m1G3IjqqqRrgPVa3moLJ3RyNkDWF0bmuFDQ1aQc/3V2OWrsrnG1R3iV1ATStATTeuOSXi60OMspPeOW/gBuGS7DZpg9jXjJzQ4ciKhcmv+x9hbZWCnfPaM3Na6py2UOsOgV/LTcUynjNKTR6Y0xIjbuHrFeQYD6kZdX2nJZiD6oMjtrj6oX7OR/wDpIXH3GLmG8r7UHA4vjbwGxemil5dja4nl7C0nUdXCjXYHHcDQ9EmhObYQBvcVWWphqaiLHZ9hX45U7KpxtHfFiNK72cbQbOMA0NPUitTvzAHVaHRa8O3ssUh9bVo7Gveb3T40r1Wf9IVkLXRTigb6kh2kYubz9oLoZvljtGHF1OmVkLfcGs7a92Q8V5WgNJ77nSHcMAvqCYOaC7BuxozPNfcpJHsxM/yK5ptKm3sLSKsawHKue/x+irJ5CCHNkaHNIIw2g1G3gFaTxNOTHP4uyUC0MI90L1Ps9a6OvXDeItFnjlBB1mjWpscMHDoQVPWA9GV4kGSzuLaeuyng/wD8nxW/XVxy2imc6cdXQREUyIREQBERAEREAREQBYXTSzas4dnrtFBxGBPhRbpZ7TWza0AcKVY7E/lOdOoaqs8bgyzE6kjEB1T77vIL4tFR67w3g0Y+WP8AtfIdx1G+ZX5XYxgA952f3gdq5h0CtnYNjHu4mlPNQLREa/yx0ICtLY8E96Vzt4bs8FXTxtoe7J1r9VNMi0dR9Gtv7Sxhh1taFzmHWzp6zega4Doq/wBJ9gwitAoA0lkh26rsW+YI/qVR6MLwEdpfCS8CZtWh3vMqcD+knwXQ7+u8WizyxEA6zTSuQcMWno4Bbkt8dGNvTJZyuzyYd5xazY0esVIbUDugRt3uzVbYZThgDJtrkzgpxIJxrK/cMguTJUzop2eFoDD/AMkp60VZaYNvZNHMhXM7nU7z2xj3W5qptLWY4SP495SgeSNj6K7fR0tnLaV/iNxqKijXAbvZPitppDd/b2eSOgJLatr7zcW+YC45cFvFmtMUxbI1rHd7GvdcC11RjkCT0XdF08D2hTOfmWsrOQ3ZMcqVk21yZw5qzj1TgAZX7/ZCj6S2L8Pa5G0LIpP4ld+tmB/VXDdRe0DyWgk9kzYBmVz5x1k0a4u42eFrYfbk/pYqmeLcw8yruagpqM1QTSrs/BeF4WTCrnF3l4BRJlTc9s/D2mKYNb3XY40Oqe67yJXawVw6aBprgF1DQW8xNZWt9qGkbuIAGqeop1BW7iz/AKmTkR9miREWwzBERAEREAREQBERAFGvGzCSJ7CK6zSOuzzUlEfYORStIdiKvzpsaEfQ+sS8+63IKy0ns/Z2iRoq1pOtXfrY0HAGoVdHXV7tGNHtHMrkyjTo6UXasjThwpQNYOOPiq+0PBB/i9AP2VhM1pIo10hrma0XjaY37o20x3oj1kC67xEE8MvaEaj2k6w9nJ1MPdqu8tcCAQag4g71wCYmhHaM5EYcs12DQS3maxRF1NZgMbqGo7h1W+LdU9Vs48vRkzx9mD0psPYWyZoGrG+koO/WzA/rDulF5QPOrmImf5Fan0n2MakNooS5j9Smwh4JFeTmjxWPhONaa7t2xtVk5MNZmnBLaB7sH/HHX8z1FtNfalFdzQFZGzlwq91R7rcB9Sn4Vo9UAKiJazLyNFc5OdP2XYdBbz7exxkuLnR/w3k51bSlebS0rllqwd981qvRreJbO+E+rI3WHBzaV8Wn/FbOPOpV9mbPG4l36RbBrRMmDSXQuxp7rsMRwdq8sVnrpbXvOxdv2DgNy6PeFlEsT4zk9pbXdUUquVWa0mJzmOwcwkOHEGh817yoVJSI8eVpxLO3HvjgR8QVCtNo1mlfc1vBpWmChzaqy2aCDMVovRbORaJmbHRhx5tcAP8AuVmbSdy2HoosX8+Y7S2NvTvO+LFp46+SKcz+LOhIiLoGIIiIAiIgCIiAIiIAiIgMdp/Z/wCVJmcWAbK5t/8AX2FkqUd3u+7cMhzXSdJ7KZLNIAQCBrAnZq4nyqFzeztrg2rW7/adsXP5Malf2bcErjQnBp33hg91uaiy2dlKtic6m15HwPMK5isoA405k04lflmpiCMTl0y8qKhFzZmLXGa+pGBuxPyWt9FNt1ZJoCANYdoKHCraNdhyLfAqhvQChFMnAjw/ZeWjdt7K2QOG17Wnk86h/wC1VdilUkVZFcWdb0hu38RZ5Iq0Lm907nDFp8QFyO7X0bQ57a51214rtq5Nptdhs1pc8D+HMS8bg44vHjjyPBW8vHtG0V8adOmfQlwzUSa1UUEWuu9eUzz0+KwJM2NnlaJalW2gjibxgps7SvLs3/OipjEaVWz9FN2kyTTkYNHZt5mjneADfFasKuSM+V1FnSlkdLNEzM4zQUEntMOAfTaDsds3Hgtco9otsbPWeAd1cfAYrfOMWqkY4tp2jjronNeWSBzHDMOFFaQWKo3rU6SWyGeMt1CXD1X0oWnhtPLCqpLJAQKVPWg+HwXMyQSfxdm6E212VF42OmVT0Wn0QveKzWRrJA8PDnkgNJrV2BrllTwUNjGgVJ+a8rQ4kUaBjtr8l7Cbg7RGcVLo2d0aRQWhxYwkOArquFCRvGwq2XHbBazZ7SyXYx3e/Sahw8CfJdhaa4jIrdhybrsy5Iavo/URFcVhERAEREAJWWvLSCRxIgo1o9sipPEA4Ac69FeXzXsJKe75HPyqsmwgACtDh9Fmz5HHpFuOKfbPgX/aou854kG1rgB4FoBBWwum8WTxiRmRzBzaRmDxC51fNqGQOX34K39GExP4gezWMjmdcHyDVDBkk5UyzLBa2blzaihxBXLbwZ2cskeQa4gcvZ8iF1NYzTm5iT+IYK0FJAM6DJ3hgeQ4qzkQ2ja9EMEql2Z1k3H7+/mvH8TmoL5l6sgNFhNpCt03dPEqLdDC+1QNGZlj8A5pJ8AVNttlIorn0Y3Vr2p8xyhGH6n1A8tbyV2JXKinI6VnVVDva7I7RGY5BVp2jNp2EHYVJlla0VcQ0byQPiq+e/Im+rrPP5Rh4nBbpSivyMiTfg5rpBofJZe+D2kVfXaKFv627OYw5Lyu+yNIr97Vtrffr3tLdRoa4EEeuSDhtw8lSxWRjRg0NAzLjX5rnZdW/gbccml8iltsbTRraV3bQKA48AtFozbH2WF0YaHFzy4HvUFQBjhw3qpdb44qtNNVjizXAc4Cpp3gDg6ocDmSW13hR4b/AHvILW1jq3FwqaVo8F7e40gDWJOYdhTCs4Y5R7RXPJGXTNPaLxlfXWkP6Wd0eWJ8VDYN9ByXo8gfXf8ATmoFovOJvrOqeA1j4bOqqbbfZNUkTC4DIH78gvxja8K8clRTX+fYaAN7s/AKBNbpH5vPTAeAXqixaNLNbI2YOe3l+2ZVXPe4NQxp55ffmqiOKpoAS47AKk9AtFdmiNploS0RN3vz6NGPjRTWNvwRc6KOUF+fguvXBC9lmhbJ6zWNB3jDI8QMFAuTRWGzkONZJB7Tsh+luQ8yr5a8WPXsz5J7BERXFYREQBERAfL2ggg4gihHNYu/rolZXUa57dhaKkcwMVtkVeTGprslGTicfN1zSGhY9ja4vc1waOpGddi2+gNnZFE+IV7QPLnk+0Dg0jhQU513rTSxhwLXCoIoQsfao32aYFuJbiNmuw5tPh0IBVGn8TUvRbt/ImjZovGyWlsjGvYatcKj9+IyXstZQZDSHRFhDpYBquFSYxkdp1dx4ZclnbN6tKVx8iCPitVfl/kPMURpqmjn7a7Q3lvVK0ilMqrnZ3Hb4m3Fso9kGe7i8CvdptOOwA4DkFMuSE2Zr9R7hr01j3fZrTMYZleweaZavn8l5RNqMj12dBgqk2u0Tffk9XylxqauJ2mp86rzLjtOG4fWmXJfkzmMp2jwOZ+Srp76YK6jXOPHD4/RKbPOi1AO6lfvNRbxgY+J8bzTWANTTAghwO7MbVR2i9pSKVA4AfP/AEq4NdK8NLjjmcz0rtUla7PPPRZNgszTqjXlNTRjayHEt20oW1Y094HLNSrXPaGirImRVJNXO1nV6VpnsorW7LIyJtGACuZ2njXM9V8XiQWkff8AteubZ4oJeDHWm0zE/wARxPU08MF+WSJ8jtWNjnu3NaXHwGSurjgY+1xMkaHsc+hacjUGletCutWezsjaGsY1jRk1oDQOgV2LHurK8ktXRzG7tCLVJi8NiH5zU/2tr5kLS2DQKBuMr3ynd6jfBuPmtci0rFFFLySZFsN3RQikUbGfpABPM5nqpSIrCAREQBERAEREAREQBERAFAviwdqyg9ZuLT8uR+h2Kei8aTVM9TrsyFwW/sZezfgyV1BX2JN3AO+I4la9ZvSe7RjIBVrsJBu3OUzRy8u0ZqPNZGUqffbsd8jx5hU4nq9H+iya2WyMjpJCY7TIMg7vg/qz8w5RY7Q1u2nE7fvcFqdOLqfIxskTS57KgtGJLTuG0g7OJWCFjmcaCGUn9D/osuTC92XwyfFFhNe42NB4nLwUG0XjI72iODe6PEY+asrFohapMS0Rje80/wARU+NFoLDoHGMZZHPO5oDB8z8FOOFv0ReRfZgHO2/fUqxsVxWiX+XC8jeRqt8XUr0qun2G5YIf5cTAfepV39xqVPVqwfbK3l+jn9j0AecZZWsG5g1j4mgHgVdw6EWZjTqhxfTCRziSDvAFB5LSorVigvRB5JP2c2e10TzG4UINCOHDh8l+WmI0rWu3mtbpTdQkZ2jR32DxbtHzWZiALOQ/dYMmNwlRqhPZWUtxClth/wDo1ddXJba3spWSDNjmv/tIPyXWIpA5ocDUEAg7wcQtPFfTRTnXaZ9IiLUUBERAEREAREQBERAEREAREQBERAfL2AggioIoQsbbYH2aYFmbcWfnYc2H7wNCtooV7WASsp7Qxadx+hVWWGyteUTxyp9+D2sVqbKxr2GrXCv1B4g4L3WPuG3mGUsfgyR1MfYkyx4GlOfVbBe457qxOOroIiKwgEREAREQBYi8LL2M5b7JqR+l37hbdZzTCLCN+4lp64j4FUciNwv6LcTqVGUvKznVPD4UzWo0DvHtIOzJ70Rp/SfV+Y6KhlGsMswMfvkFEuW2fhrU1xwY7uv5Hb0NCsuGesi/JHaJ09ERdExhERAEREAREQBERAEREAREQBERAEREBntJbsBrJSoOEg4HDW+HgOKkaOXgXtMbzWSPb77djuew+O1XD2gggioOBCxt5Wd9nlDmZtxbX22bWnll1B2LPP8A5y2Xh+S2PyWv+GzRR7BbGyxtkYe64dRsIO4g1BHBSFoKgiIgCIiAKt0ig17O/wDKA7+01PkCrJfMrA4EHIgg9V5JWmj1OnZz6LEYeP395qHekFcd4U2zsLTqkYtJHUFftpjqKeB+9i5KNxo9Dby7WANJ78XdPEeyfDDoVfLmWjlv/D2kE+o/uu5HI9DTpVdNXSwz2iZMkdZBERWlYREQBERAEREAREQBERAEREAREQBRLzsQlZq5OGLTuP0ORUtF40mqZ6nRj7ltpgmLH4RyOoa+w/LHgcj/AElbBZ/Se7A4GQCuFHjeMq/I8Kbl66M3iXs7J5q9gwJzezIHmMj47VTjbi9H+iya2Wy/ZdoiK8qCIiAIiIDE3xFq2h42Eh3jifmvJ1OhHxVnpbFR7H0zFD0P7qtjFRx4LmZI1No2QdxRRXpBQk0wK3uid5dtZ21NXs7rumR6inWqyl4w6zHYFeOiF4dhaQ0+pL3Tz9k+Jp1KnglrI8yR2idLREXQMgREQBERAEREAREQBERAEREAREQBERAfjhXArF3nZX2aYPj2VcziMNZpPl4FbVRLzsQljLcjm07iMuiryQ2XXknCVM+7Ba2yxte3Jw6g7QeIOCkLHXLbTZ5nNf3WPNHA5MfkDyOR6FbFMc9kJx1YREVhAIiICo0nh1oa+6R54fEg9FmLNMBzPxW6tEIe1zTk4EeK57bmuikLXZg/Z+ax8mNNSNGF9UTJ5ABQ7f8Af7rK24kO3UxBVjPbBQ1+P3RUlutdSsydl1Udmu+ftIo3++xrvEAqQodzwGOCJhzbGwHmAAVMXUXgwsIiL0BERAEREAREQBERAEREAREQBERAEREBntKLtqO2aKkCjxvbv6fDkvTRe89dvZvNXsyPvM2HmMAeh2q8IWMvOxus0wdHgDVzDswzYeGJ6FUTWkt1+y2PyWrNoij2C1tlYHt25jaDtB4gqQr07KgiIgCqdILkbaG4HVePVd8jwVsi8aTVM9Ta7Ryq36L2xpoItbcWuaR5kEdQrbRTQh7ZBNaqd01bHUHHYXEYYbvs79FXHDFOybySYREVpWEREAREQBERAEREAREQBERAEREAREQBERAFFvKxCaMsPMHcRkVKReNWqYToxdx2x1nlcyTBpOq8e67IOH5d53EFbRUWkd0ukpJE0GQChaSAHjiTtH3sU+44ZGQRtmIMgb3qGvIV20FBXgqsalFuL8eiybT7JyIiuKwiIgCIiAIiIAiIgCIiAIiIAiIgCIiAIiIAiIgCIiAIiIAiIgCIiAIiIAiIgCIiAIiIAiIgCIiAIiID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3402013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8436" name="Picture 4" descr="http://www.musicus-shop.de/WebRoot/Store6/Shops/61653818/489C/24CB/192D/0313/2DED/C0A8/28B9/CA8B/61543-3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1008" y="1619672"/>
            <a:ext cx="1872208" cy="1872208"/>
          </a:xfrm>
          <a:prstGeom prst="rect">
            <a:avLst/>
          </a:prstGeom>
          <a:noFill/>
        </p:spPr>
      </p:pic>
      <p:pic>
        <p:nvPicPr>
          <p:cNvPr id="18438" name="Picture 6" descr="http://content.vcommerce.com/products/991/109281991/main-205.jpg?-63826292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96752" y="5292080"/>
            <a:ext cx="1752600" cy="1222376"/>
          </a:xfrm>
          <a:prstGeom prst="rect">
            <a:avLst/>
          </a:prstGeom>
          <a:noFill/>
        </p:spPr>
      </p:pic>
      <p:pic>
        <p:nvPicPr>
          <p:cNvPr id="18440" name="Picture 8" descr="https://encrypted-tbn1.gstatic.com/images?q=tbn:ANd9GcSQLLVCEMlRqAFq5_yi6pDmiGg_9KDNLtiDbr78lT_5DcgzKR5_TQ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40968" y="4860032"/>
            <a:ext cx="2304256" cy="2065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08720" y="827584"/>
            <a:ext cx="4608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Tulip block &amp;</a:t>
            </a:r>
          </a:p>
          <a:p>
            <a:r>
              <a:rPr lang="en-GB" sz="5400" dirty="0" smtClean="0">
                <a:latin typeface="Comic Sans MS" pitchFamily="66" charset="0"/>
              </a:rPr>
              <a:t>       2 tone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16388" name="AutoShape 4" descr="data:image/jpeg;base64,/9j/4AAQSkZJRgABAQAAAQABAAD/2wCEAAkGBxQSEhUUEhQWFRQUFxYVEhcXGRcUHRQXFBcXGBcYGhkYHCggGholHBUVITItJyksLi4uFx8zODMsNygtLiwBCgoKDg0OGhAQGiwkICQsLCwsKywsLCwsLCwsLCwsLCwsLCwsLCwsLCwsLDcsLCwsLCwsLDcsNywsLDQsLCwsK//AABEIAKAAoAMBIgACEQEDEQH/xAAcAAEAAQUBAQAAAAAAAAAAAAAABwIDBAUGAQj/xAA7EAACAQICBgULBAAHAAAAAAABAgADEQQhBQYSMUFRByJhcYETMkJSgpGhscHR8CNicuFDU5KistLx/8QAGAEBAAMBAAAAAAAAAAAAAAAAAAECAwT/xAAjEQEBAQABAwQCAwAAAAAAAAAAAQIRAyExEjJBUSJxBBNh/9oADAMBAAIRAxEAPwCcYiICIiAiIgIiICIiAiIgIiICIiAiIgIiICIiAiIgInl5gaX0zRwybdeoqDgCc27l3mBn3mLidI0qbKtSoiM+SBmALd15FusXShUe64RPJr/mNYse5dy/GcFiKrVWZqrFmbzix2ifEyLWmena+mbz2QhqzrziMJZHPl6Iy2XPWUftc/IyV9Aax0MYt6LgkechyZe9fqMolRvp3PluInl57JUIiICIiAiIgIiICIiAmJpDSFOgheq6oo4k28BzMyzIW6Xy5xq9fqrSUopzAuTfLtIEEbXWLpNdrpg02RxqPv8AZTh3n3SPcXXeq5eqzM53sxuT9pTQxAvZhstw5HuMyvJXmdtdnTxn4Yi0xKikvthrbs5Wq/8Akry1mVhacuUSyMHQlXXNWU2IPYRKjT4wRI5Tx9pA1c6R2WyYxbjhVUZ+0vHvHukj4PFpVQPTYOh3MpuDPnnZ5zN0PpethW26D7N/OBzVv5DjLTf2y6n8eXvlP957OO1a18o4iyVrUapyFz1XP7WO49hnYXmkvLk1m5vFexESVSIiAiIgUVaoUFmNgN5lvDYlagupuJ5jsKKqMjZBhv5cjORw9ephapVt49zrzlNa4v8Ai0nLtZDvTMlsVSPrUT/tY/eS5hcStRQy7j8DyMjLpso54Z+yqv8AwP3lkTyiJNIgdWpu/N4m1wuM2QCDtL35juPHxmuxWFDb/fNdsvRN13fAyvC03cV21Gqri4PiPqJU9K85fBaRDHLqP8/vN7hNJDc9l5Hge/lKXPDrx1c6ZOyf7/N8Afn5umSFv+ZGW2TPkZVssMvhPB2y7u84eO+V+T90DHKAzpdXNcK+Esrfq0h6DHzR+1uHxE0ASFuMuH5wjlFzLOKm/QesFDFC9JutvZDky+H2m1vIAouVYMjFWGYZciPdO60Br8y2XFDaXhVXeP5Lx7xNJv7cm/49nfKRoljCYtKqh6bBlO4g3EvzRzkREBMDS+jFrpsnJhmjcVP2mfEWcjiMDi6mGqlHFj6Q4OOYM6THYGhjaOzUUVKbc94PMHeGEq0xopa6WOTLmjeqftOcwGMfDVCrjPcw9YcCJl7P0v7nC629HFbDXqYa9ejvIt+og7QPPHaM+ycKRcT6ioVg6hlNwZymt2oFDGXdP0a59NRcMf3rlfv3zThEv2+d8Vo6+a+6W8Pj2TJxcfETq9P6Cr4NwmIS1/McZq9vVP03zT18Kr79/OVT6PnLL0dpCw6hDL6p4fab/DYtKgsDnxU75wFXCvSO0pPeJm4XSwNg/Vbgw3f1K6zy16fX47adqVtl8PzfKNm3m5fnKa3C6VIyqWI4Nb52+c2y2YAixB8fjKWcOqal8LflODCx5/3KdiXrX3/ncZT5C26R2StHL7y4tS09B/P7ldhAztEaUqUG2qLlT6Q3hu9eMkDQeutKrZawFJ+ZN1buPDxkZinxlwdsTVz4U305vynNWlUiPQusFbC+Ydun6jE29k+jJA0BrPRxXVU7NQC5ptvtxI5ibZ3NOPfSuG8iIl2bwzXaY0YtdeTr5rfQ9k2USLORxujce2Hco449cfUTraNUMAwNwcxMDTOixWXLJx5p+h7JotGaQag5VwbXsy8u0TOfheL4X937dRj8DTrIadVA6NvVhcGRRrX0ZVKV6mDJqJmTSPnr/E+kOzf3yXadQMAQbg7jKjNFZbHy6RvBG42IORBHAiYOL0aGzXKfRWtepdDGjaI8nWtlVUC/tD0hIc1i1axGBe1ZeqTZai3KN4+iew/GRxw0/HXauJpYh6JtvHI/TlN3ovSXGmbHip+0VKSuLETU4rRrKdpL5Zi28SPKPy6fh3OD0gr2B6rcufdzmcafbI9wmlvRqj2h9ROk0fpUqBc7acCMyPuJncfTpx1ppvCk8NLxl6hUVxdTlzEq2CJny3Y6dnxl1WFs8u/d/UxdIY5KeRzbgo3+PKaPEYpqnnHLgo3ePOWzi6ZdTrZx+2bitKG9qXix3eA4zqOiSjfGuxuSKTXJ7WWcOskbobS9XEtySmvvZj9JvMyOHXV1u90qxESyCIiB5NXpvRIrC65VAOqefYZtZ5Is5I5HQ2k2pMUe9r2YeqZ1iOCARmDump05onyvXTKoB/qHI9s1mhdKmmdh724jip4zOX0Xi+F7PV3jq5axOGWopR1DK2TKwuCO4zFqaZoKbGqvgb/KZdGuri6MGHMG80mpVeKi/WvowIvUwRuN5otw/gx+R98jWopUlXUqymzKwsQe0GfT00Os+qWHxy/qrs1ALLVWwZf+w7DIsXz1OPL5xxeAV+w/m+a1RUw7XHiOBndaz6o4jAG7jbpcKqA7PtD0T3zSBQwsReVW9E13nk0NpLa6yXVhkw4H7zaYrTjkbKjZ9Y8+7lNRhMH5MsV3G2XKUVnzMjiWra3rOO6ra/vvlQaY4aV4dGqMEpqzu2SqoJJ7gJo5PleFW0lvoYw/6Far69RVHaKa/dzMDU7ottarjyGORWgNw/m3HuGXfJRo0VRQqgKoFgALADkAJKZFyIiFiIiAiIgeGcjrkiK9MjJnvtHdcC1vnOvM4zpDwpKpUG4XU9nEXmfVnOKvj3NScUirlYdswG0y+FcVafE9ZODjlOdxLMFBJzvumuqBjmd/Mzjzj5dHq4fQmBxK1aa1EN1cBlPYc5fmg1EVhgaG1v2bjuJNvhN/O+eHLVFSmGBDAEEWIOYIPMSNNb+jQNergbKcy1E7j/A+iew5d0k6eWiwls8PmlkZCyOpVlNmU5EHkQZq6pzM+jdZNVMPjR+qtnAstRcmH3HYZpNX+jLC4dturfEPe4NQAKPYGXvvKzPFX3v1Z4RjqnqNicfZx+lRP+K4J2h+xctr5SadV9VMPgUtRXrHz6jZs3jwHYJvFWVS7Lh5aexEJIiICIiAiIgJZxNBailHF1YWIl6IEb6Y1Bqgk4dlccAx2SvZfcZb0L0d1C4OKZQg9BDtF+wngJJkSn9eV/XVNNAAABYDIAcANwlURLqEREBERAREQEREBERAREQEREBERAREQEREBERAREQEREBERA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814388"/>
            <a:ext cx="1709738" cy="17097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268760" y="4067944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    Guiros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18434" name="AutoShape 2" descr="data:image/jpeg;base64,/9j/4AAQSkZJRgABAQAAAQABAAD/2wCEAAkGBxQTEhUUExMUFRUVFxcaGBYYGBUXGhccGRwYGBodGBkYHSghGholHBgYITEhJSkrLi4uHR8zODMsNygtLisBCgoKDg0OGhAQGi8kICQsLCwsLCwsLCwsLCw0LCwsLCwsLCwsLCwsLCwsLCwsLCwsLCwsLCwsLCwsLCwsLCwsLP/AABEIAOEA4QMBIgACEQEDEQH/xAAbAAEAAwEBAQEAAAAAAAAAAAAABAUGBwMCAf/EAD4QAAEDAQQHBAgEBgMBAQAAAAEAAgMRBAUhMQYSQVFhcYETIpGhBzJCUrHB0fAUYnLhIzOCkqLxU7LCc0P/xAAZAQEAAwEBAAAAAAAAAAAAAAAAAgMEBQH/xAAlEQACAgICAgICAwEAAAAAAAAAAQIRAxIEITFBIlEygRNCkSP/2gAMAwEAAhEDEQA/AO4oiIAiIgCIqO99ImRVDKOcMCfZB3YYuPAKMpqKtnsYuTpF4o014RMNHyxtO4vaD5lYC2XtPNXE041a3+0YHqqG04HGRo4NA+QWZ8pekaFx/tnXYLwieaMljcdzXtJ8ipK4VbCKfzH+FR8F0n0dXw6eBzHyCR0TgA7GpaR3dau2ocOQCsx5t3TK54tVZrERQb0vWOADXNXHJozP0HEq5tJWytJt0icvOadrBVzmtG8kD4rCXlpVLIS2M6o3MxPV5+SoLUXnFzmtJ2uOs7xOayy5kV+Ks0R40vbOpx3nC40bNETuD2n4FS1wa1Up/MPQLfei+9y9kkDpNcso5lcw04EcgaeKniz7umiOTDqrN2iL5e8AEkgAZk4ALQUH0iz95aSNaP4ZHM41/S35lZ23XhPKK94De51B/aMFnnyYrpdl0cMn56N5Ja2Nwc9gPFwHxXox4IqCCN4xXHLW2tSXtB4AKfoHenY2oMMncm7tCKd72Tz2dVGHJ2dNHssFK7OrIiLUUBERAEREAREQBERAEREBFvUuEMhbXWDHUpnls4rmjD3stZ/+LV1QhcwvCHs3vZUhrXEE7XfYosfKXhmnjvyjxkpWj3F591uSiWqM7I2tptJUuhphSNu85lQ5mNJwa+Q7zX4n6LGaiFNNhjI0cgD81cejy36lsDascJWlpIwNR3m1G3IjqqqRrgPVa3moLJ3RyNkDWF0bmuFDQ1aQc/3V2OWrsrnG1R3iV1ATStATTeuOSXi60OMspPeOW/gBuGS7DZpg9jXjJzQ4ciKhcmv+x9hbZWCnfPaM3Na6py2UOsOgV/LTcUynjNKTR6Y0xIjbuHrFeQYD6kZdX2nJZiD6oMjtrj6oX7OR/wDpIXH3GLmG8r7UHA4vjbwGxemil5dja4nl7C0nUdXCjXYHHcDQ9EmhObYQBvcVWWphqaiLHZ9hX45U7KpxtHfFiNK72cbQbOMA0NPUitTvzAHVaHRa8O3ssUh9bVo7Gveb3T40r1Wf9IVkLXRTigb6kh2kYubz9oLoZvljtGHF1OmVkLfcGs7a92Q8V5WgNJ77nSHcMAvqCYOaC7BuxozPNfcpJHsxM/yK5ptKm3sLSKsawHKue/x+irJ5CCHNkaHNIIw2g1G3gFaTxNOTHP4uyUC0MI90L1Ps9a6OvXDeItFnjlBB1mjWpscMHDoQVPWA9GV4kGSzuLaeuyng/wD8nxW/XVxy2imc6cdXQREUyIREQBERAEREAREQBYXTSzas4dnrtFBxGBPhRbpZ7TWza0AcKVY7E/lOdOoaqs8bgyzE6kjEB1T77vIL4tFR67w3g0Y+WP8AtfIdx1G+ZX5XYxgA952f3gdq5h0CtnYNjHu4mlPNQLREa/yx0ICtLY8E96Vzt4bs8FXTxtoe7J1r9VNMi0dR9Gtv7Sxhh1taFzmHWzp6zega4Doq/wBJ9gwitAoA0lkh26rsW+YI/qVR6MLwEdpfCS8CZtWh3vMqcD+knwXQ7+u8WizyxEA6zTSuQcMWno4Bbkt8dGNvTJZyuzyYd5xazY0esVIbUDugRt3uzVbYZThgDJtrkzgpxIJxrK/cMguTJUzop2eFoDD/AMkp60VZaYNvZNHMhXM7nU7z2xj3W5qptLWY4SP495SgeSNj6K7fR0tnLaV/iNxqKijXAbvZPitppDd/b2eSOgJLatr7zcW+YC45cFvFmtMUxbI1rHd7GvdcC11RjkCT0XdF08D2hTOfmWsrOQ3ZMcqVk21yZw5qzj1TgAZX7/ZCj6S2L8Pa5G0LIpP4ld+tmB/VXDdRe0DyWgk9kzYBmVz5x1k0a4u42eFrYfbk/pYqmeLcw8yruagpqM1QTSrs/BeF4WTCrnF3l4BRJlTc9s/D2mKYNb3XY40Oqe67yJXawVw6aBprgF1DQW8xNZWt9qGkbuIAGqeop1BW7iz/AKmTkR9miREWwzBERAEREAREQBERAFGvGzCSJ7CK6zSOuzzUlEfYORStIdiKvzpsaEfQ+sS8+63IKy0ns/Z2iRoq1pOtXfrY0HAGoVdHXV7tGNHtHMrkyjTo6UXasjThwpQNYOOPiq+0PBB/i9AP2VhM1pIo10hrma0XjaY37o20x3oj1kC67xEE8MvaEaj2k6w9nJ1MPdqu8tcCAQag4g71wCYmhHaM5EYcs12DQS3maxRF1NZgMbqGo7h1W+LdU9Vs48vRkzx9mD0psPYWyZoGrG+koO/WzA/rDulF5QPOrmImf5Fan0n2MakNooS5j9Smwh4JFeTmjxWPhONaa7t2xtVk5MNZmnBLaB7sH/HHX8z1FtNfalFdzQFZGzlwq91R7rcB9Sn4Vo9UAKiJazLyNFc5OdP2XYdBbz7exxkuLnR/w3k51bSlebS0rllqwd981qvRreJbO+E+rI3WHBzaV8Wn/FbOPOpV9mbPG4l36RbBrRMmDSXQuxp7rsMRwdq8sVnrpbXvOxdv2DgNy6PeFlEsT4zk9pbXdUUquVWa0mJzmOwcwkOHEGh817yoVJSI8eVpxLO3HvjgR8QVCtNo1mlfc1vBpWmChzaqy2aCDMVovRbORaJmbHRhx5tcAP8AuVmbSdy2HoosX8+Y7S2NvTvO+LFp46+SKcz+LOhIiLoGIIiIAiIgCIiAIiIAiIgMdp/Z/wCVJmcWAbK5t/8AX2FkqUd3u+7cMhzXSdJ7KZLNIAQCBrAnZq4nyqFzeztrg2rW7/adsXP5Malf2bcErjQnBp33hg91uaiy2dlKtic6m15HwPMK5isoA405k04lflmpiCMTl0y8qKhFzZmLXGa+pGBuxPyWt9FNt1ZJoCANYdoKHCraNdhyLfAqhvQChFMnAjw/ZeWjdt7K2QOG17Wnk86h/wC1VdilUkVZFcWdb0hu38RZ5Iq0Lm907nDFp8QFyO7X0bQ57a51214rtq5Nptdhs1pc8D+HMS8bg44vHjjyPBW8vHtG0V8adOmfQlwzUSa1UUEWuu9eUzz0+KwJM2NnlaJalW2gjibxgps7SvLs3/OipjEaVWz9FN2kyTTkYNHZt5mjneADfFasKuSM+V1FnSlkdLNEzM4zQUEntMOAfTaDsds3Hgtco9otsbPWeAd1cfAYrfOMWqkY4tp2jjronNeWSBzHDMOFFaQWKo3rU6SWyGeMt1CXD1X0oWnhtPLCqpLJAQKVPWg+HwXMyQSfxdm6E212VF42OmVT0Wn0QveKzWRrJA8PDnkgNJrV2BrllTwUNjGgVJ+a8rQ4kUaBjtr8l7Cbg7RGcVLo2d0aRQWhxYwkOArquFCRvGwq2XHbBazZ7SyXYx3e/Sahw8CfJdhaa4jIrdhybrsy5Iavo/URFcVhERAEREAJWWvLSCRxIgo1o9sipPEA4Ac69FeXzXsJKe75HPyqsmwgACtDh9Fmz5HHpFuOKfbPgX/aou854kG1rgB4FoBBWwum8WTxiRmRzBzaRmDxC51fNqGQOX34K39GExP4gezWMjmdcHyDVDBkk5UyzLBa2blzaihxBXLbwZ2cskeQa4gcvZ8iF1NYzTm5iT+IYK0FJAM6DJ3hgeQ4qzkQ2ja9EMEql2Z1k3H7+/mvH8TmoL5l6sgNFhNpCt03dPEqLdDC+1QNGZlj8A5pJ8AVNttlIorn0Y3Vr2p8xyhGH6n1A8tbyV2JXKinI6VnVVDva7I7RGY5BVp2jNp2EHYVJlla0VcQ0byQPiq+e/Im+rrPP5Rh4nBbpSivyMiTfg5rpBofJZe+D2kVfXaKFv627OYw5Lyu+yNIr97Vtrffr3tLdRoa4EEeuSDhtw8lSxWRjRg0NAzLjX5rnZdW/gbccml8iltsbTRraV3bQKA48AtFozbH2WF0YaHFzy4HvUFQBjhw3qpdb44qtNNVjizXAc4Cpp3gDg6ocDmSW13hR4b/AHvILW1jq3FwqaVo8F7e40gDWJOYdhTCs4Y5R7RXPJGXTNPaLxlfXWkP6Wd0eWJ8VDYN9ByXo8gfXf8ATmoFovOJvrOqeA1j4bOqqbbfZNUkTC4DIH78gvxja8K8clRTX+fYaAN7s/AKBNbpH5vPTAeAXqixaNLNbI2YOe3l+2ZVXPe4NQxp55ffmqiOKpoAS47AKk9AtFdmiNploS0RN3vz6NGPjRTWNvwRc6KOUF+fguvXBC9lmhbJ6zWNB3jDI8QMFAuTRWGzkONZJB7Tsh+luQ8yr5a8WPXsz5J7BERXFYREQBERAfL2ggg4gihHNYu/rolZXUa57dhaKkcwMVtkVeTGprslGTicfN1zSGhY9ja4vc1waOpGddi2+gNnZFE+IV7QPLnk+0Dg0jhQU513rTSxhwLXCoIoQsfao32aYFuJbiNmuw5tPh0IBVGn8TUvRbt/ImjZovGyWlsjGvYatcKj9+IyXstZQZDSHRFhDpYBquFSYxkdp1dx4ZclnbN6tKVx8iCPitVfl/kPMURpqmjn7a7Q3lvVK0ilMqrnZ3Hb4m3Fso9kGe7i8CvdptOOwA4DkFMuSE2Zr9R7hr01j3fZrTMYZleweaZavn8l5RNqMj12dBgqk2u0Tffk9XylxqauJ2mp86rzLjtOG4fWmXJfkzmMp2jwOZ+Srp76YK6jXOPHD4/RKbPOi1AO6lfvNRbxgY+J8bzTWANTTAghwO7MbVR2i9pSKVA4AfP/AEq4NdK8NLjjmcz0rtUla7PPPRZNgszTqjXlNTRjayHEt20oW1Y094HLNSrXPaGirImRVJNXO1nV6VpnsorW7LIyJtGACuZ2njXM9V8XiQWkff8AteubZ4oJeDHWm0zE/wARxPU08MF+WSJ8jtWNjnu3NaXHwGSurjgY+1xMkaHsc+hacjUGletCutWezsjaGsY1jRk1oDQOgV2LHurK8ktXRzG7tCLVJi8NiH5zU/2tr5kLS2DQKBuMr3ynd6jfBuPmtci0rFFFLySZFsN3RQikUbGfpABPM5nqpSIrCAREQBERAEREAREQBERAFAviwdqyg9ZuLT8uR+h2Kei8aTVM9TrsyFwW/sZezfgyV1BX2JN3AO+I4la9ZvSe7RjIBVrsJBu3OUzRy8u0ZqPNZGUqffbsd8jx5hU4nq9H+iya2WyMjpJCY7TIMg7vg/qz8w5RY7Q1u2nE7fvcFqdOLqfIxskTS57KgtGJLTuG0g7OJWCFjmcaCGUn9D/osuTC92XwyfFFhNe42NB4nLwUG0XjI72iODe6PEY+asrFohapMS0Rje80/wARU+NFoLDoHGMZZHPO5oDB8z8FOOFv0ReRfZgHO2/fUqxsVxWiX+XC8jeRqt8XUr0qun2G5YIf5cTAfepV39xqVPVqwfbK3l+jn9j0AecZZWsG5g1j4mgHgVdw6EWZjTqhxfTCRziSDvAFB5LSorVigvRB5JP2c2e10TzG4UINCOHDh8l+WmI0rWu3mtbpTdQkZ2jR32DxbtHzWZiALOQ/dYMmNwlRqhPZWUtxClth/wDo1ddXJba3spWSDNjmv/tIPyXWIpA5ocDUEAg7wcQtPFfTRTnXaZ9IiLUUBERAEREAREQBERAEREAREQBERAfL2AggioIoQsbbYH2aYFmbcWfnYc2H7wNCtooV7WASsp7Qxadx+hVWWGyteUTxyp9+D2sVqbKxr2GrXCv1B4g4L3WPuG3mGUsfgyR1MfYkyx4GlOfVbBe457qxOOroIiKwgEREAREQBYi8LL2M5b7JqR+l37hbdZzTCLCN+4lp64j4FUciNwv6LcTqVGUvKznVPD4UzWo0DvHtIOzJ70Rp/SfV+Y6KhlGsMswMfvkFEuW2fhrU1xwY7uv5Hb0NCsuGesi/JHaJ09ERdExhERAEREAREQBERAEREAREQBERAEREBntJbsBrJSoOEg4HDW+HgOKkaOXgXtMbzWSPb77djuew+O1XD2gggioOBCxt5Wd9nlDmZtxbX22bWnll1B2LPP8A5y2Xh+S2PyWv+GzRR7BbGyxtkYe64dRsIO4g1BHBSFoKgiIgCIiAKt0ig17O/wDKA7+01PkCrJfMrA4EHIgg9V5JWmj1OnZz6LEYeP395qHekFcd4U2zsLTqkYtJHUFftpjqKeB+9i5KNxo9Dby7WANJ78XdPEeyfDDoVfLmWjlv/D2kE+o/uu5HI9DTpVdNXSwz2iZMkdZBERWlYREQBERAEREAREQBERAEREAREQBRLzsQlZq5OGLTuP0ORUtF40mqZ6nRj7ltpgmLH4RyOoa+w/LHgcj/AElbBZ/Se7A4GQCuFHjeMq/I8Kbl66M3iXs7J5q9gwJzezIHmMj47VTjbi9H+iya2Wy/ZdoiK8qCIiAIiIDE3xFq2h42Eh3jifmvJ1OhHxVnpbFR7H0zFD0P7qtjFRx4LmZI1No2QdxRRXpBQk0wK3uid5dtZ21NXs7rumR6inWqyl4w6zHYFeOiF4dhaQ0+pL3Tz9k+Jp1KnglrI8yR2idLREXQMgREQBERAEREAREQBERAEREAREQBERAfjhXArF3nZX2aYPj2VcziMNZpPl4FbVRLzsQljLcjm07iMuiryQ2XXknCVM+7Ba2yxte3Jw6g7QeIOCkLHXLbTZ5nNf3WPNHA5MfkDyOR6FbFMc9kJx1YREVhAIiICo0nh1oa+6R54fEg9FmLNMBzPxW6tEIe1zTk4EeK57bmuikLXZg/Z+ax8mNNSNGF9UTJ5ABQ7f8Af7rK24kO3UxBVjPbBQ1+P3RUlutdSsydl1Udmu+ftIo3++xrvEAqQodzwGOCJhzbGwHmAAVMXUXgwsIiL0BERAEREAREQBERAEREAREQBERAEREBntKLtqO2aKkCjxvbv6fDkvTRe89dvZvNXsyPvM2HmMAeh2q8IWMvOxus0wdHgDVzDswzYeGJ6FUTWkt1+y2PyWrNoij2C1tlYHt25jaDtB4gqQr07KgiIgCqdILkbaG4HVePVd8jwVsi8aTVM9Ta7Ryq36L2xpoItbcWuaR5kEdQrbRTQh7ZBNaqd01bHUHHYXEYYbvs79FXHDFOybySYREVpWEREAREQBERAEREAREQBERAEREAREQBERAFFvKxCaMsPMHcRkVKReNWqYToxdx2x1nlcyTBpOq8e67IOH5d53EFbRUWkd0ukpJE0GQChaSAHjiTtH3sU+44ZGQRtmIMgb3qGvIV20FBXgqsalFuL8eiybT7JyIiuKwiIgCIiAIiIAiIgCIiAIiIAiIgCIiAIiIAiIgCIiAIiIAiIgCIiAIiIAiIgCIiAIiIAiIgCIiAIiID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3402013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9458" name="Picture 2" descr="http://www.percussionplus.co.uk/content/images/products/percussion-plus/PP256/main/PP256-product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836712" y="1691680"/>
            <a:ext cx="1584175" cy="1584176"/>
          </a:xfrm>
          <a:prstGeom prst="rect">
            <a:avLst/>
          </a:prstGeom>
          <a:noFill/>
        </p:spPr>
      </p:pic>
      <p:pic>
        <p:nvPicPr>
          <p:cNvPr id="19460" name="Picture 4" descr="http://t3.gstatic.com/images?q=tbn:ANd9GcQLmDV-4MMBqcfORmIeWH3KMcWI2Ql7z1ATNqRPDVUYlMP3PiTZpw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45024" y="2411760"/>
            <a:ext cx="1764890" cy="1152128"/>
          </a:xfrm>
          <a:prstGeom prst="rect">
            <a:avLst/>
          </a:prstGeom>
          <a:noFill/>
        </p:spPr>
      </p:pic>
      <p:sp>
        <p:nvSpPr>
          <p:cNvPr id="19462" name="AutoShape 6" descr="data:image/jpeg;base64,/9j/4AAQSkZJRgABAQAAAQABAAD/2wCEAAkGBhQSERUUExQWEhUVFxUYFhgYFxUUFBcXFxcWGBUWFxoXGyYfGBojHBQYHy8gIycpLCwtFx4yNTAqNSYrLCkBCQoKDgwOGg8PGiwlHyQsLC8pLC8sLCwsMCwsLCwsLCwsLSwsLCwsLCksLCwsLCwsLCwsLCwsLCwpNCwsLCwsLP/AABEIALcBFAMBIgACEQEDEQH/xAAcAAEAAgMBAQEAAAAAAAAAAAAABAUDBgcCAQj/xABAEAABAgMGAwYEAwcBCQAAAAABAAIDBBEFEiExQVEGYXETIjKBkbFSocHwBxThM0JicoKy0UMjJFNjc5Kz0vH/xAAaAQEAAwEBAQAAAAAAAAAAAAAAAgMEBQEG/8QALBEAAgIBBAAFBAAHAAAAAAAAAAECAxEEEiExBRMiQVEyYZGhUnGBsdHh8f/aAAwDAQACEQMRAD8A7iiIgCIiAIiIAiIgCIiAIi+E0QH1fKrmHGP4yshF0KSDYzxgYpxhA/wAftDzqG9VzWd4jnZsntY8WJqWh1yGBza2jQOdF0KfD7bFufC+5ms1MIcdn6ZvL7Vfm2yuEZqNR0Nppo+pa3ycaXv6ardrIgWpKEf73De0f6cUxIrOlSLzf6SFlvjRS8ebHPx/zJOqVlnOx4OuIqSxOJWxgGxAIUXItvXmk/wOIFehAPLVXazxlGSzF5L2muwiIpHgREQBERAEREAREQBERAEREAREQBERAEREAREQBERAEREAREQBce/Fvj1znukZd1GjCO4ZuP8Awgdh+9ucNDXovGlvfk5KNGHia2jP+o7us9Ca9AV+cpWIBeixDeIxxxLnnfzqT0XU8PoU27JdL+5j1Vritse2eYUkbzWAFz3kBrWirjXIAbldS4a4HbCaHTAD4gIIhjvQ2U1IpSK/mcBpuq3gSwezYJmICY8YVYCMWMdlnk5wx5NpzW93+zpTF5z5clxPGPGJ2ydNTxFdv5/0bdFoVBKc+W/0SmNwyugDHU+e2S+mAHZVPPP3WBlAaeI7D1pss3aUPeI5AD23XzqafZ02iBN2d1qK60Uqz7dfCN2JWIzfAvH/ALDripzgCK4Ac8FDmJOuI9vJWRlOp7oMi1GfEjY5WbbEaHNNQfvEaFZlpkBr4ZvQ6gmlThTodCryzrfa6jYlGPrQfC7odOi69GtjZxLhmSyhx5XRboi+ErcUH1FhfNtGtUl5kPrTTNVq2DltT5JbXjJmREVhEIiIAiIgCIiAIiIAiIgCIiAIiIAiIgCIiAIiIDm344xXflILRkY1T/Sx1P7iuRWDJCPMw4Tv2YJfE/kaKkeeDf6l278W5TtJNmFaRB/a5co4NlaOmH6gMZ5Oc5zv/E1brdR5Ph83Hvr8maFXmapJ9HRJWZpfjOFc2tBwFdSKbZeqlS05caHHvRInhGoBOHmVUM7zoULGgaHO6kXnnHkpcOZ7z4/w91mmNDkKY0A+a+EPo8Fyxxb3B3ohzOw1HQLJDiYhrO+45u0p9Aq2DMFjRWpiRMejTk0czmpbjcpDZi93iPPYdM8EIFhBjjM1cfWmnl+qz3iczTKtMOSqmxAwhgxJ8R58tFPhg0xqTh03zVkZEZR9zzGgg5ZHPTnqsESUqQKYVzGeX3orNraDQDoPvf1UKZtRkPLNeuKPFJkqzosSGCHOqNAcadDtyXibtpozdePyWvxbXdFddavkFl1xJIvtOBLhnpgVa7Z7Um3gj5azk2CUl4sfEjs2HU5noPqVeSso2GKNHUnEnqVV2dxCHENiC446/unrsroFdfSxq25hyY7XLOJH1ERbCkIiIAiIgCIiAIiIAiIgCIiAIiIAiIgCIiAIiICt4isv8xLxIepFW/zDEf481xSwoJhvmoZFDeY6hzw7QH+4Lvq03irgntIv5mAAIlC2IzIRGnUbPBAPOm+flvrplV89fzQh6bIzNVjktixXDRpA5XnNb7VWaE0HsYZ8NO0f5945fw0C+RJZznPZdJeWtq2mN5paDh5Eq3kOGHl16IQwdmGADF4waDyHhI818xKGGdjcvcjyc0TfjbG6wUwvHQDPAK0sqzXlpecHuOBcKUFTjTOvporGUkYUFoDRSlTU4mpzNVjm7Xa0YYooFbnno9S9msh4nE0zP+FjmrWa3JUFqcQhrbz3XR95DVaXaHEMeYeIUuLl794+IDU7AU6qaiMZ5Zudo8S43a4nJoxd6adVBfBe4i9U3smMNXO2qdFjsGwgyjG99xNXPdUuc7cn5BbRKw2wjdaLztTUE55A+qq34fBLGCusfhZwxivuNzuMNB1c7MlXrLOhgXWNrU6fVxqvRZUCudMtN1lgzopdaNPPT1VsZJ9kHn2I0WRzo0V8z7r7JTsSDh4m/CT7bKy7PDvH6BRosuHZA+w9VJboPdF4ZHKksMt5KebFbVvmDmOqkLV+xN6ragjUZq0l7WpQRBT+L/IXTp1ilxPhmadLXMS0RfAV9XQM4REQBERAEREAREQBERAEREAREQBERAEWOLMNbmf8qFEtAnLujfVUW6iFfbJxrlLonRIoGZoo0Se2Hqq2JNAZmpUCZtTZc2zWzlxHg0RoS7LGPNNBJwqc1WTNs7KrizbnmgqScqZ/JWkhwo9/eim4Ns3eeyzwqna+C5yjBFVMWgTrv/k+y1+2LaLYRczEl10EjkCTTXMK1tqyYkF4D6kd9rXDBrg8ODT1xoRyWqT9TBFcCHP/ALWL3Y09rJJprJWkufQvLnF2NSccculBotnsWzuxhXj+0ij0boPNVMtI3okOHuWDDamPsVtNkPEaYvHwQxex5DAKmz4JosDEEtCoaXnjHWn3kpso3sofaO8bshy5/eaqJY/mJhz3+BneOWnhFPKvkvjJt0zHu0IY047UGTep3VOD0upUueb5NG1OY8X39MlIEwD4RhyHv6eyr409feIcPwin68qYeilRozYbQ0YnX5Y9cfRFweE+G4HFxNNtuRWf8zewaMt8FVwwWgOee7tr581JhTXw5b/RXRn7fkrlH3JjoVR3j1ANB8lg7MDOp5jD3WVrQcXHfBejEvGgFT8lNpEc4PMvMuY7Ct3bMeWxVpKzrYlaYEZg4FVhhO3+gXi7qHGvKtfVaKdTOrh8ornXGRfIqyTtTSIejqYHrTJWTXVxGK61VsbFmJllBxeGfURFaRCIiAIiIAiIgCIiAIscWO1oxNPdV8e0XHw90b5n9FRbqIVfU/6E41yl0T48y1niNPdV8W03O8PdG+qro8wG4k1PM+5VdMWv9j7xXKt1lk+I8L9muFMV2WkaZDczU9VXzNrbKrfMuccFZ2fw1EiULu43nn5BUV0ym+CcpKJAfMudlVWUhwzEiUL+43n4j5aea2OQseHC8IqfiOJ/RTl06tElzIzSvb6IchZMOCO43Hc4uPmpiIt6SSwihvPZgnZNkVhY8Xmuz+hGxG65vxbwg+FecyroeYdTLRwdTyNV09eYkMOBBFQQQQciDmFVbSrF9ycLHE4vJikZp1DHHz7MqdIRbkvFIPee4NrkboxOtfRX9vcHdi4RYVXMFatzLWkEH+ZoqenzWriN/sHN2iVI6tNP7SuPbW4vEjfCaksonQXdlKD4ozi48mtwHzCkOAgSwOAiRcXHZunv81CnDf8Ay7P4IQz+KhOXVSrVd2822EKgXgw/yt8VOWfqsziWZJNiuECEYkQVe+tK/DpTHAa+ikWWTELorvC0HEkYmv35qutyMYsYQmaG4KZDc0rTCnyWW0JoMDYDK93AjGpdXLpXHqqwWrY5jvIHh9hr5/qsjpu4643vae1cVDfHEtDDARffi47D7wUiTgBsMxHYEjz5AcznVeHhPhuyJNa/d1SmTQ0w3pRUUvee7GoZ19lOiT4ZlnSnLoOanGT7IuJasF4VdgNkcQMBnsFB7YnHI+3+SpkGI0Z5q1NPgraweHVOYA8sV6l5l8PLvNzofovUWruXNV05NshNq9wG5JwXilKD3RZJR3+nBssrNB7ajzGoKzLmMzxxDYaQg99NR3B5a/JWFmfinDqGx2OZpfBDh1cKA+lV1aNYp8T4ZZPwjUqO+MHj9/js35FhlZpsRoexwe1wqCDUFZl0DktY4YREQBF4iRQ0VJoFVTVsE4Mw5nP0081TbfCr6mThCU+i0jTDWirjT70UCLaRPhF0bnP9FUxZgDFxqeear5u2dvRcq3WznxHhfs1RpS7LiPNNGZrzVTOWxTAKqiTb35fqrOzeFYkTF/cbzzPQLPGqVj4RY2orkq3TLnZK1s7heJExd3G88/ILaLPsOFB8Lau+I4ny2VgulVokuZmed+fpIEhYsOFkKnc4ny2U9EW+MVFYRnbb7CIikeBERAEREAWn8U8JXg+JBAq4VczcjVvPPDmtwRV2VqxYZKMnF5Rx6C8iLAJyBhg10ukN+gU2w4g/MxIh/cZEcOuVVtvEvCPbd+DRsQGpGQcfocFppgOhRY7XAtLmOwOFMWu9qrk20yrfJvhYpoy8PHvxYzv9NuvxOJ+/NLDYHvfHiVuwwcT+8T/9p5qPKRqSkWhxdEaNsA2qkRyGSUIavLnmm2n3yWSUSzIkHGPGLzW603jXLkNufkpceeMaIGMPdGAw9XFYu0ECTYMnxau8jnh6BLCAhwzGfjUUbuRkG+Zx8gqWscEslzNTLYUMMHiI8xzruVhlJegvP7oAr0G/VQrLaY0QuOQIJ5nQdFltW0A99xmIGFdzrjsn3I/YkQpovfQYDGnIbnmpro4AxPXd3MclDuthQ6uHXcnYLU7Y4icDRpvO0zo0IsvhFtdTtliJsls8atginidoNB1WgWjbkSO6891dhoOigzQJNXGpONcweilWPK33gcwtG19H1ei0lWmhv7fz/g+w4bjkD7BR5iG4ZhdJkLNY1mAA6jOmfmtY4ju3TvhpRaHp8LLJV69WT2pEbg/jGJJxKVL4TiL7NP5m7H3XbZSbbEY17Dea4Ag7gr81GJiuu/hPahdAdCcfCat6HMepC16Wx52M4njmjjjz49+5vyIi6B8mU/EMUtDdu964U+q1matAjJbtOyYisLTrkdjutdPCT72bab4+y5ep00pWblzk1VWqMcM1qJHe7FWNmcMxItHEXG7uzPQZlbVZ/D0KFjS+7d2NOgyCtFOrRJczPJ3/AMJXWdYUKDQtFXfEcT5bKxRFvjFRWEjO232ERFI8CIiAIiIAiIgCIiAIiIAqu2OHocxQuFHgEBwzoQQQdxirRFGUVJYZ6m08o5FP2e+AIkJ4IIe13IihF4bjL1X2ciX2y7f+Wwc8Sf1XUrRs1kZhY8VBFK6jmFze37CiSxhl3ea00a4ZEB14V2OOXJcu/TuHK6Ntdqlw+zzxO3tJhsMHABjKDyr7r3xJM0LYLRgwAU3JpT6JKm/aAr8bj7r7JQu3nS46FzvTL3CxyiW5wSZpwlYDWA1e73/eP3svFhQaDtHYA1psGjxHr+qrrTimYmrowq66OQGZ9KrPxfaLYMMQhhhpo3RUOOGSXPBWcRcRFzqQ6kZMbrUlQ2SYhtN7vOdi53OmXQKmk45c4xDn+7uOf3uvdoWqQ2hOJzotlNaitz7O7pqHDC92YozgK0yqVIsSbDX1KpHzNV5bMUyXijzk7T5jtN/jW53cXUA5grU7WtXtHYZe6q4k2TmarEHVV0pNlNdUa3kkQ6k0XUfwxZcigbtdX0r9Fz6zZSmJzXTvw5lv9qXfC0/PD6q+iGJZOV4rqFKpxOhoiLonxwREQBERAEREAREQBERAEREAREQBERAEREAREQBYZuUZFaWPaHNOYP3geazInYOf21w+6WmWRWAmFUAnO7UXTeO2tVWcPx7kSMciIbiOtf1C6kQtPtjhJzYj4sGl1zX3mZEEivd3FRkuddpseqBqrtzxI13huADFfEI8LffE/ILS+Jp0xYzjjQk/9oW32bMXIcfe771C02dh4uPQD3P0WOMMvJ0tLHdaslO+bIwH30UWJHJzWaZhqBEKv2n0imkZO1XztFhvLLChEr3aPNMgNaU81ZSEpqVilpZXErBUlAz2X4WETJKDUhdb4Is7s4F4jF5r/SMB9Vo/CthmNEA0zJ2Gp+911mHDDQABQAAAcgtlUccnzeuv3elHpERXnLCIiAIiIAiIgCIiAIiIAiIgCIiAIiIAiIgCIiAIiIAiIgNYtzhBrmxHwqtc5pqweF2Rw2OC5NaEAtqCKGp+/kv0AtQ454R/MM7SC0dq2pIAoXj6uHz9FlsoWd0ToaLUeXNbjikzCVbEgrYJmXIJBFCMDvVV75VUpHelYVzYClwYKzw5Q7KdLyXJT2lTtPEtAWwWPZZe4BoqSaALNYPDcSM4NY2u50A3JXUOHuGmSza4OeczoOQVkIZOfqNSo8e5msCxRLwwM3HxH6DkFaIi0nHbbeWEREPAiIgCIiAIiIAiIgCIiAIiIAiIgCIiAIiIAiIgCIiAIiIAiIgNd4i4JgzVXfs4nxNGf8w165rSJz8NZlh7rWxRu1wB8w+i6yig4JmiGpsgsJ8HH5fgWZJ/YOHMlgH9y2Gyvw5dUGK4NGze871OA+a36i+ooI9lqpyI0hZ7ILAyGKD5k7nmpKIpmZvIREQBERAEREAREQBERAEREAREQBERAEREAREQBERAEREAREQBERAEREAREQBERAEREAREQBERAf/Z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5135563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9464" name="Picture 8" descr="Image of Recalled Basic Beat Shaker Guiro Instruments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91124" y="5508104"/>
            <a:ext cx="1812698" cy="1202667"/>
          </a:xfrm>
          <a:prstGeom prst="rect">
            <a:avLst/>
          </a:prstGeom>
          <a:noFill/>
        </p:spPr>
      </p:pic>
      <p:pic>
        <p:nvPicPr>
          <p:cNvPr id="19466" name="Picture 10" descr="Atlas Fish Guiro, large body Attractive fish shaped scraper, made of wood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08720" y="5292080"/>
            <a:ext cx="2774597" cy="12423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340768" y="755576"/>
            <a:ext cx="40324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Chime bars</a:t>
            </a:r>
          </a:p>
          <a:p>
            <a:r>
              <a:rPr lang="en-GB" sz="5400" dirty="0" smtClean="0">
                <a:latin typeface="Comic Sans MS" pitchFamily="66" charset="0"/>
              </a:rPr>
              <a:t>     A  </a:t>
            </a:r>
            <a:r>
              <a:rPr lang="en-GB" sz="5400" dirty="0" err="1" smtClean="0">
                <a:latin typeface="Comic Sans MS" pitchFamily="66" charset="0"/>
              </a:rPr>
              <a:t>A</a:t>
            </a:r>
            <a:r>
              <a:rPr lang="en-GB" sz="5400" dirty="0" smtClean="0">
                <a:latin typeface="Comic Sans MS" pitchFamily="66" charset="0"/>
              </a:rPr>
              <a:t>, B, </a:t>
            </a:r>
          </a:p>
          <a:p>
            <a:r>
              <a:rPr lang="en-GB" sz="5400" dirty="0" smtClean="0">
                <a:latin typeface="Comic Sans MS" pitchFamily="66" charset="0"/>
              </a:rPr>
              <a:t>         C &amp; D</a:t>
            </a:r>
          </a:p>
        </p:txBody>
      </p:sp>
      <p:sp>
        <p:nvSpPr>
          <p:cNvPr id="16388" name="AutoShape 4" descr="data:image/jpeg;base64,/9j/4AAQSkZJRgABAQAAAQABAAD/2wCEAAkGBxQSEhUUEhQWFRQUFxYVEhcXGRcUHRQXFBcXGBcYGhkYHCggGholHBUVITItJyksLi4uFx8zODMsNygtLiwBCgoKDg0OGhAQGiwkICQsLCwsKywsLCwsLCwsLCwsLCwsLCwsLCwsLCwsLDcsLCwsLCwsLDcsNywsLDQsLCwsK//AABEIAKAAoAMBIgACEQEDEQH/xAAcAAEAAQUBAQAAAAAAAAAAAAAABwIDBAUGAQj/xAA7EAACAQICBgULBAAHAAAAAAABAgADEQQhBQYSMUFRByJhcYETMkJSgpGhscHR8CNicuFDU5KistLx/8QAGAEBAAMBAAAAAAAAAAAAAAAAAAECAwT/xAAjEQEBAQABAwQCAwAAAAAAAAAAAQIRAyExEjJBUSJxBBNh/9oADAMBAAIRAxEAPwCcYiICIiAiIgIiICIiAiIgIiICIiAiIgIiICIiAiIgInl5gaX0zRwybdeoqDgCc27l3mBn3mLidI0qbKtSoiM+SBmALd15FusXShUe64RPJr/mNYse5dy/GcFiKrVWZqrFmbzix2ifEyLWmena+mbz2QhqzrziMJZHPl6Iy2XPWUftc/IyV9Aax0MYt6LgkechyZe9fqMolRvp3PluInl57JUIiICIiAiIgIiICIiAmJpDSFOgheq6oo4k28BzMyzIW6Xy5xq9fqrSUopzAuTfLtIEEbXWLpNdrpg02RxqPv8AZTh3n3SPcXXeq5eqzM53sxuT9pTQxAvZhstw5HuMyvJXmdtdnTxn4Yi0xKikvthrbs5Wq/8Akry1mVhacuUSyMHQlXXNWU2IPYRKjT4wRI5Tx9pA1c6R2WyYxbjhVUZ+0vHvHukj4PFpVQPTYOh3MpuDPnnZ5zN0PpethW26D7N/OBzVv5DjLTf2y6n8eXvlP957OO1a18o4iyVrUapyFz1XP7WO49hnYXmkvLk1m5vFexESVSIiAiIgUVaoUFmNgN5lvDYlagupuJ5jsKKqMjZBhv5cjORw9ephapVt49zrzlNa4v8Ai0nLtZDvTMlsVSPrUT/tY/eS5hcStRQy7j8DyMjLpso54Z+yqv8AwP3lkTyiJNIgdWpu/N4m1wuM2QCDtL35juPHxmuxWFDb/fNdsvRN13fAyvC03cV21Gqri4PiPqJU9K85fBaRDHLqP8/vN7hNJDc9l5Hge/lKXPDrx1c6ZOyf7/N8Afn5umSFv+ZGW2TPkZVssMvhPB2y7u84eO+V+T90DHKAzpdXNcK+Esrfq0h6DHzR+1uHxE0ASFuMuH5wjlFzLOKm/QesFDFC9JutvZDky+H2m1vIAouVYMjFWGYZciPdO60Br8y2XFDaXhVXeP5Lx7xNJv7cm/49nfKRoljCYtKqh6bBlO4g3EvzRzkREBMDS+jFrpsnJhmjcVP2mfEWcjiMDi6mGqlHFj6Q4OOYM6THYGhjaOzUUVKbc94PMHeGEq0xopa6WOTLmjeqftOcwGMfDVCrjPcw9YcCJl7P0v7nC629HFbDXqYa9ejvIt+og7QPPHaM+ycKRcT6ioVg6hlNwZymt2oFDGXdP0a59NRcMf3rlfv3zThEv2+d8Vo6+a+6W8Pj2TJxcfETq9P6Cr4NwmIS1/McZq9vVP03zT18Kr79/OVT6PnLL0dpCw6hDL6p4fab/DYtKgsDnxU75wFXCvSO0pPeJm4XSwNg/Vbgw3f1K6zy16fX47adqVtl8PzfKNm3m5fnKa3C6VIyqWI4Nb52+c2y2YAixB8fjKWcOqal8LflODCx5/3KdiXrX3/ncZT5C26R2StHL7y4tS09B/P7ldhAztEaUqUG2qLlT6Q3hu9eMkDQeutKrZawFJ+ZN1buPDxkZinxlwdsTVz4U305vynNWlUiPQusFbC+Ydun6jE29k+jJA0BrPRxXVU7NQC5ptvtxI5ibZ3NOPfSuG8iIl2bwzXaY0YtdeTr5rfQ9k2USLORxujce2Hco449cfUTraNUMAwNwcxMDTOixWXLJx5p+h7JotGaQag5VwbXsy8u0TOfheL4X937dRj8DTrIadVA6NvVhcGRRrX0ZVKV6mDJqJmTSPnr/E+kOzf3yXadQMAQbg7jKjNFZbHy6RvBG42IORBHAiYOL0aGzXKfRWtepdDGjaI8nWtlVUC/tD0hIc1i1axGBe1ZeqTZai3KN4+iew/GRxw0/HXauJpYh6JtvHI/TlN3ovSXGmbHip+0VKSuLETU4rRrKdpL5Zi28SPKPy6fh3OD0gr2B6rcufdzmcafbI9wmlvRqj2h9ROk0fpUqBc7acCMyPuJncfTpx1ppvCk8NLxl6hUVxdTlzEq2CJny3Y6dnxl1WFs8u/d/UxdIY5KeRzbgo3+PKaPEYpqnnHLgo3ePOWzi6ZdTrZx+2bitKG9qXix3eA4zqOiSjfGuxuSKTXJ7WWcOskbobS9XEtySmvvZj9JvMyOHXV1u90qxESyCIiB5NXpvRIrC65VAOqefYZtZ5Is5I5HQ2k2pMUe9r2YeqZ1iOCARmDump05onyvXTKoB/qHI9s1mhdKmmdh724jip4zOX0Xi+F7PV3jq5axOGWopR1DK2TKwuCO4zFqaZoKbGqvgb/KZdGuri6MGHMG80mpVeKi/WvowIvUwRuN5otw/gx+R98jWopUlXUqymzKwsQe0GfT00Os+qWHxy/qrs1ALLVWwZf+w7DIsXz1OPL5xxeAV+w/m+a1RUw7XHiOBndaz6o4jAG7jbpcKqA7PtD0T3zSBQwsReVW9E13nk0NpLa6yXVhkw4H7zaYrTjkbKjZ9Y8+7lNRhMH5MsV3G2XKUVnzMjiWra3rOO6ra/vvlQaY4aV4dGqMEpqzu2SqoJJ7gJo5PleFW0lvoYw/6Far69RVHaKa/dzMDU7ottarjyGORWgNw/m3HuGXfJRo0VRQqgKoFgALADkAJKZFyIiFiIiAiIgeGcjrkiK9MjJnvtHdcC1vnOvM4zpDwpKpUG4XU9nEXmfVnOKvj3NScUirlYdswG0y+FcVafE9ZODjlOdxLMFBJzvumuqBjmd/Mzjzj5dHq4fQmBxK1aa1EN1cBlPYc5fmg1EVhgaG1v2bjuJNvhN/O+eHLVFSmGBDAEEWIOYIPMSNNb+jQNergbKcy1E7j/A+iew5d0k6eWiwls8PmlkZCyOpVlNmU5EHkQZq6pzM+jdZNVMPjR+qtnAstRcmH3HYZpNX+jLC4dturfEPe4NQAKPYGXvvKzPFX3v1Z4RjqnqNicfZx+lRP+K4J2h+xctr5SadV9VMPgUtRXrHz6jZs3jwHYJvFWVS7Lh5aexEJIiICIiAiIgJZxNBailHF1YWIl6IEb6Y1Bqgk4dlccAx2SvZfcZb0L0d1C4OKZQg9BDtF+wngJJkSn9eV/XVNNAAABYDIAcANwlURLqEREBERAREQEREBERAREQEREBERAREQEREBERAREQEREBERA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814388"/>
            <a:ext cx="1709738" cy="17097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340768" y="4139952"/>
            <a:ext cx="40324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Chime bars</a:t>
            </a:r>
          </a:p>
          <a:p>
            <a:r>
              <a:rPr lang="en-GB" sz="5400" dirty="0" smtClean="0">
                <a:latin typeface="Comic Sans MS" pitchFamily="66" charset="0"/>
              </a:rPr>
              <a:t>          E, F</a:t>
            </a:r>
          </a:p>
          <a:p>
            <a:r>
              <a:rPr lang="en-GB" sz="5400" dirty="0" smtClean="0">
                <a:latin typeface="Comic Sans MS" pitchFamily="66" charset="0"/>
              </a:rPr>
              <a:t>          &amp; G</a:t>
            </a:r>
          </a:p>
        </p:txBody>
      </p:sp>
      <p:sp>
        <p:nvSpPr>
          <p:cNvPr id="20482" name="AutoShape 2" descr="data:image/jpeg;base64,/9j/4AAQSkZJRgABAQAAAQABAAD/2wCEAAkGBxAQEA8QDw8PEA8SDhAQFBAQEA8PDxAQFhEWFhQRFBQYHSggGBolGxQVITEhJSkrLi4uFx8/ODMsNyg5LisBCgoKDg0OGxAQGiwkHB0sLCwsLCwsNywsLCwsLSwsLCssLCwrLCwsLCwsLSwsLCwrLCw3LCw4NysrKysrLCsrLP/AABEIAOEA4QMBIgACEQEDEQH/xAAcAAEAAgMBAQEAAAAAAAAAAAAABgcBAgUDBAj/xABIEAEAAQIDAwUHEAkFAQAAAAAAAQIDBAYRBSGyBxJBUXQkMTRkoaKxExQjJTVhYmNxcnORs8HC0SImMkNSU4GCkhUzQpPhCP/EABgBAQADAQAAAAAAAAAAAAAAAAABAwQC/8QAJxEBAAIBBAEDAwUAAAAAAAAAAAECMQMRMnEhBBIzQUJhEyNDUYH/2gAMAwEAAhEDEQA/ALxAAAAAAAAAABG8+Zk/07B136aYruzMUW6KtebNc9M6dEImdvMkeUkEIwO3cTctWq6q4ia7dFU6U06azETuek7TxE/vav6aQmPLn3JmIVO0L/8ANr+trOOvaT7Lc/ykPcm4rTk8zffu4icHiKvVImLk27k/txNO/m1T0xpr9SyoV6epGpG8O7VmJ2lkBYgAAAAAAAAAAAAAAAAAAAAVby9XObg7E/GVbv8AFaSp/wD6AudzYanpmq5+FXqcU1y7OwMPM4TDVTG6cPanzIfXOFnqdbKVqn1hgt0azhLP2cOpOHp6oc/qbOZqifrerqazYnqS71vT1Q0u4anmz+jGukpnUlHsU9ye7trW/nX48ytdsKWyVTzdsW4+OxEebWumFHo+M9r9XMdMgNioAAAAAAAAAAAAAAAAAAAAVDy/a8zBR0ezfhW8qLl9j9DAz8K9Hm0yr1OKa5TDLON0wWDjqwtmPMh14x0Ipl+e5ML2a1wQ+bM+0Llmzra3VTVFPOnfFOuu/wAifbG26v3Tum8Y3qlt696//FbZU2viK6+Zdq58TE75jfTP5JVz563NYi0bwmbTCD5b3bao7VejyVrnhTew6fbm32qufJUuSFPpI2i3a/V+nTIDWqAAAAAAAAAAAAAAAAAAAAFOcvlc8/AU9E035j5d2vkXFKm+Xmv2bZ9PwL8+j8lepxlNcpNl7wPC9ms8EPXaezbeItV2bsTzK40nmzNNUdMTEx3piYhrl2O5ML2azwQ6Oi2MKLZcTL+XrWCiuLdd25VXMa13a+fVpHepjoiHViG8wRCdnO6G7Lp02xbnxmY+uJ/Nb8KjwtGm17U+NU+VbkMfpvu7bNTEdMgNSsAAAAAAAAAAAAAAAAAAAAU1y6RE4nAdfqN70rklTfLl4VgN37i/r9e5XqcZTXKWZc8DwnZrXBD75h8WW47jwnZrPBD75hdXDNbLzmCIbTBEJQiNEabVtdqt+mFrwqq9Om07M+M2fTStWGP0+bdtt8V6ZAaVYAAAAAAAAAAAAAAAAAAADEqc5bqu7MDHXh7s+WVxypjlr8PwMeK3uKVepxlNcwmWWt+Cwk+LWuCHQmHwZXjuLB9mtcEOnMLq4Z7ZeOhEPSaSIS4RDF0+2Vr6exPlpWlCsNpbto2Z+NscULPhj0Od+223GvTIDS4AAAAAAAAAAAAAAAAAAAAYUxy1z7YYHsl6fOlc8qX5ad+0cDHVg7vlqlxqcZTXlCa5VjuHB9ltcEOro5mVY7hwfZbXBDqra4UWy0mGIhuzEJc7Idtrdj7Xz7PFCzYVtmCO7bU+/a4lkwyaXO/bXPGrIDQ4AAAAAAAAAAAAAAAAAAAAYlTHLD7qYSPEa+Opc8qZ5YqvbTBx4jcnz6nGpxl1XlCa5U8CwnZrXBDqy5OVJ7hwfZbXBDqzK2uGa2Za27mvR77d5W9fJo9YdohFcyeFWvko4ljQrnNW7EWp+DTxSsWjvMen8lmqeENgF7kAAAAAAAAAAAAAAAAAAABiVL8r/uthI8Qr+0qXRKm+V+fbTBdfrC99o4vxdU5QmOVfAcH2a1wQ6rlZU8BwfZbXBDqLqx4ZrZkbRLWR0hGc2R7Lbn4H4liW+9HyQrzNsaV25+BPpWDYn9Gn5sehkr8lmr7IegC5yAAAAAAAAAAAAAAAAAAAAxKleVuqJ2xh46tnT5bla6pUXyqVa7dojq2ZTx3HNo8JrmFgZT8AwXZrXDDrOPlGfa/BdltcMPTMF6uixXVRumIjWeqnplbE7VZ58y6mmveEF2DibnqtHMqmZmqOmZ1jXfEp1Mopf3fQtWIR3NtOvM+bV6YTvCTrbo+ZT6IQfNfet/JV9ybYCdbVqeu3RPmwp/klojhD6AFiAAAAAAAAAAAAAAAAAAAAGJUTynVa7fmOinZtEaf3Vz9695UJyjz+sF73sBb9EubYl1XlCwsne5+C7La4IdLG4Wi9buWrka0XKKqKo101pqjSd7l5PnuDBdltcEOxquiPDLbMoxlbJNvAXarsYnEX55s0UU3aomm3TM79Ijvz0apTEsasQ6Ru42aP2aP7vuTLZf8AsWfobfDCG5n/AGaJ9+fQl+xp7nsfQ2+GGaY/cnpprwh9oDsAAAAAAAAAAAAAAAAAAAAYlQPKJP6w4jvbsDbjf8yF/S/P/KHVpmHFditfZwicJrlYeT/c/BdltcEOxq4mTp9r8F2W1wQ7Gq+uGW2Zb6sw01bUy6cuTmqPYqJ+M081LdheDYf6C3wwi2ZreuHieq9Tw1JRl+dcLhvoLfCy2+Semqnxw6ADpIAAAAAAAAAAAAAAAAAAADEvz7yi78wYvTowdrX/AK6X6Cl+ec7165i2hr0Ye35LNCLYlNcrEyZ7n4Hstrgh2Jlwsl3YnZ2CnWPBbXDDtTdp/ij64XxhmtHlvq3pl804ij+Kn64PXVvpuUf5Uut3O0tcweC1e9et+ipIcuTrhMP9DT6ES25jrc2JppuUTPqlE82Komd0SlOVatcHh5j+X+KWW3yNVOEOsA6AAAAAAAAAAAAAAAAAAAAGJU1yuZNxMYuNrYK3N6PU4oxFmmNbmlMac+mP+Uc3TXTqXMxMA/LGF2tg+bpFdVqI3ep1Tcpimendro9atrYKe/cjX51b9K3tj4auZmvDWKpnpqtW5mf6zDEbGwumnrXD6fQ2/wAkf6nf8PzZb2lgY79dEx78zMw+m3tXAfx25/pL9F07Iw0d7DYePktW4+57RgrUd61bj+yn8jb8piY/pSWU9mzja+bg7c+p6/p4iaebRTTrv39M+8u3A4am1botURpTRRFMfJEPWi3FO6IiI6oiIhsitYidybbsgOnIAAAAAAAAAAAAAAAAAAAAxIAQyCBiWQSAAAAAAAAAAAAAAP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3402013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484" name="Picture 4" descr="http://star4diversity.org.uk/images/I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2736" y="1619672"/>
            <a:ext cx="1965325" cy="1965325"/>
          </a:xfrm>
          <a:prstGeom prst="rect">
            <a:avLst/>
          </a:prstGeom>
          <a:noFill/>
        </p:spPr>
      </p:pic>
      <p:pic>
        <p:nvPicPr>
          <p:cNvPr id="16" name="Picture 4" descr="http://star4diversity.org.uk/images/I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8720" y="4932040"/>
            <a:ext cx="1965325" cy="1965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340768" y="755576"/>
            <a:ext cx="4032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Chime bars</a:t>
            </a:r>
          </a:p>
          <a:p>
            <a:r>
              <a:rPr lang="en-GB" sz="5400" dirty="0" smtClean="0">
                <a:latin typeface="Comic Sans MS" pitchFamily="66" charset="0"/>
              </a:rPr>
              <a:t>         Flats</a:t>
            </a:r>
          </a:p>
        </p:txBody>
      </p:sp>
      <p:sp>
        <p:nvSpPr>
          <p:cNvPr id="16388" name="AutoShape 4" descr="data:image/jpeg;base64,/9j/4AAQSkZJRgABAQAAAQABAAD/2wCEAAkGBxQSEhUUEhQWFRQUFxYVEhcXGRcUHRQXFBcXGBcYGhkYHCggGholHBUVITItJyksLi4uFx8zODMsNygtLiwBCgoKDg0OGhAQGiwkICQsLCwsKywsLCwsLCwsLCwsLCwsLCwsLCwsLCwsLDcsLCwsLCwsLDcsNywsLDQsLCwsK//AABEIAKAAoAMBIgACEQEDEQH/xAAcAAEAAQUBAQAAAAAAAAAAAAAABwIDBAUGAQj/xAA7EAACAQICBgULBAAHAAAAAAABAgADEQQhBQYSMUFRByJhcYETMkJSgpGhscHR8CNicuFDU5KistLx/8QAGAEBAAMBAAAAAAAAAAAAAAAAAAECAwT/xAAjEQEBAQABAwQCAwAAAAAAAAAAAQIRAyExEjJBUSJxBBNh/9oADAMBAAIRAxEAPwCcYiICIiAiIgIiICIiAiIgIiICIiAiIgIiICIiAiIgInl5gaX0zRwybdeoqDgCc27l3mBn3mLidI0qbKtSoiM+SBmALd15FusXShUe64RPJr/mNYse5dy/GcFiKrVWZqrFmbzix2ifEyLWmena+mbz2QhqzrziMJZHPl6Iy2XPWUftc/IyV9Aax0MYt6LgkechyZe9fqMolRvp3PluInl57JUIiICIiAiIgIiICIiAmJpDSFOgheq6oo4k28BzMyzIW6Xy5xq9fqrSUopzAuTfLtIEEbXWLpNdrpg02RxqPv8AZTh3n3SPcXXeq5eqzM53sxuT9pTQxAvZhstw5HuMyvJXmdtdnTxn4Yi0xKikvthrbs5Wq/8Akry1mVhacuUSyMHQlXXNWU2IPYRKjT4wRI5Tx9pA1c6R2WyYxbjhVUZ+0vHvHukj4PFpVQPTYOh3MpuDPnnZ5zN0PpethW26D7N/OBzVv5DjLTf2y6n8eXvlP957OO1a18o4iyVrUapyFz1XP7WO49hnYXmkvLk1m5vFexESVSIiAiIgUVaoUFmNgN5lvDYlagupuJ5jsKKqMjZBhv5cjORw9ephapVt49zrzlNa4v8Ai0nLtZDvTMlsVSPrUT/tY/eS5hcStRQy7j8DyMjLpso54Z+yqv8AwP3lkTyiJNIgdWpu/N4m1wuM2QCDtL35juPHxmuxWFDb/fNdsvRN13fAyvC03cV21Gqri4PiPqJU9K85fBaRDHLqP8/vN7hNJDc9l5Hge/lKXPDrx1c6ZOyf7/N8Afn5umSFv+ZGW2TPkZVssMvhPB2y7u84eO+V+T90DHKAzpdXNcK+Esrfq0h6DHzR+1uHxE0ASFuMuH5wjlFzLOKm/QesFDFC9JutvZDky+H2m1vIAouVYMjFWGYZciPdO60Br8y2XFDaXhVXeP5Lx7xNJv7cm/49nfKRoljCYtKqh6bBlO4g3EvzRzkREBMDS+jFrpsnJhmjcVP2mfEWcjiMDi6mGqlHFj6Q4OOYM6THYGhjaOzUUVKbc94PMHeGEq0xopa6WOTLmjeqftOcwGMfDVCrjPcw9YcCJl7P0v7nC629HFbDXqYa9ejvIt+og7QPPHaM+ycKRcT6ioVg6hlNwZymt2oFDGXdP0a59NRcMf3rlfv3zThEv2+d8Vo6+a+6W8Pj2TJxcfETq9P6Cr4NwmIS1/McZq9vVP03zT18Kr79/OVT6PnLL0dpCw6hDL6p4fab/DYtKgsDnxU75wFXCvSO0pPeJm4XSwNg/Vbgw3f1K6zy16fX47adqVtl8PzfKNm3m5fnKa3C6VIyqWI4Nb52+c2y2YAixB8fjKWcOqal8LflODCx5/3KdiXrX3/ncZT5C26R2StHL7y4tS09B/P7ldhAztEaUqUG2qLlT6Q3hu9eMkDQeutKrZawFJ+ZN1buPDxkZinxlwdsTVz4U305vynNWlUiPQusFbC+Ydun6jE29k+jJA0BrPRxXVU7NQC5ptvtxI5ibZ3NOPfSuG8iIl2bwzXaY0YtdeTr5rfQ9k2USLORxujce2Hco449cfUTraNUMAwNwcxMDTOixWXLJx5p+h7JotGaQag5VwbXsy8u0TOfheL4X937dRj8DTrIadVA6NvVhcGRRrX0ZVKV6mDJqJmTSPnr/E+kOzf3yXadQMAQbg7jKjNFZbHy6RvBG42IORBHAiYOL0aGzXKfRWtepdDGjaI8nWtlVUC/tD0hIc1i1axGBe1ZeqTZai3KN4+iew/GRxw0/HXauJpYh6JtvHI/TlN3ovSXGmbHip+0VKSuLETU4rRrKdpL5Zi28SPKPy6fh3OD0gr2B6rcufdzmcafbI9wmlvRqj2h9ROk0fpUqBc7acCMyPuJncfTpx1ppvCk8NLxl6hUVxdTlzEq2CJny3Y6dnxl1WFs8u/d/UxdIY5KeRzbgo3+PKaPEYpqnnHLgo3ePOWzi6ZdTrZx+2bitKG9qXix3eA4zqOiSjfGuxuSKTXJ7WWcOskbobS9XEtySmvvZj9JvMyOHXV1u90qxESyCIiB5NXpvRIrC65VAOqefYZtZ5Is5I5HQ2k2pMUe9r2YeqZ1iOCARmDump05onyvXTKoB/qHI9s1mhdKmmdh724jip4zOX0Xi+F7PV3jq5axOGWopR1DK2TKwuCO4zFqaZoKbGqvgb/KZdGuri6MGHMG80mpVeKi/WvowIvUwRuN5otw/gx+R98jWopUlXUqymzKwsQe0GfT00Os+qWHxy/qrs1ALLVWwZf+w7DIsXz1OPL5xxeAV+w/m+a1RUw7XHiOBndaz6o4jAG7jbpcKqA7PtD0T3zSBQwsReVW9E13nk0NpLa6yXVhkw4H7zaYrTjkbKjZ9Y8+7lNRhMH5MsV3G2XKUVnzMjiWra3rOO6ra/vvlQaY4aV4dGqMEpqzu2SqoJJ7gJo5PleFW0lvoYw/6Far69RVHaKa/dzMDU7ottarjyGORWgNw/m3HuGXfJRo0VRQqgKoFgALADkAJKZFyIiFiIiAiIgeGcjrkiK9MjJnvtHdcC1vnOvM4zpDwpKpUG4XU9nEXmfVnOKvj3NScUirlYdswG0y+FcVafE9ZODjlOdxLMFBJzvumuqBjmd/Mzjzj5dHq4fQmBxK1aa1EN1cBlPYc5fmg1EVhgaG1v2bjuJNvhN/O+eHLVFSmGBDAEEWIOYIPMSNNb+jQNergbKcy1E7j/A+iew5d0k6eWiwls8PmlkZCyOpVlNmU5EHkQZq6pzM+jdZNVMPjR+qtnAstRcmH3HYZpNX+jLC4dturfEPe4NQAKPYGXvvKzPFX3v1Z4RjqnqNicfZx+lRP+K4J2h+xctr5SadV9VMPgUtRXrHz6jZs3jwHYJvFWVS7Lh5aexEJIiICIiAiIgJZxNBailHF1YWIl6IEb6Y1Bqgk4dlccAx2SvZfcZb0L0d1C4OKZQg9BDtF+wngJJkSn9eV/XVNNAAABYDIAcANwlURLqEREBERAREQEREBERAREQEREBERAREQEREBERAREQEREBERA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814388"/>
            <a:ext cx="1709738" cy="17097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340768" y="4139952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Chime bars</a:t>
            </a:r>
          </a:p>
          <a:p>
            <a:r>
              <a:rPr lang="en-GB" sz="5400" dirty="0" smtClean="0">
                <a:latin typeface="Comic Sans MS" pitchFamily="66" charset="0"/>
              </a:rPr>
              <a:t>      Sharps                                </a:t>
            </a:r>
          </a:p>
        </p:txBody>
      </p:sp>
      <p:sp>
        <p:nvSpPr>
          <p:cNvPr id="20482" name="AutoShape 2" descr="data:image/jpeg;base64,/9j/4AAQSkZJRgABAQAAAQABAAD/2wCEAAkGBxAQEA8QDw8PEA8SDhAQFBAQEA8PDxAQFhEWFhQRFBQYHSggGBolGxQVITEhJSkrLi4uFx8/ODMsNyg5LisBCgoKDg0OGxAQGiwkHB0sLCwsLCwsNywsLCwsLSwsLCssLCwrLCwsLCwsLSwsLCwrLCw3LCw4NysrKysrLCsrLP/AABEIAOEA4QMBIgACEQEDEQH/xAAcAAEAAgMBAQEAAAAAAAAAAAAABgcBAgUDBAj/xABIEAEAAQIDAwUHEAkFAQAAAAAAAQIDBAYRBSGyBxJBUXQkMTRkoaKxExQjJTVhYmNxcnORs8HC0SImMkNSU4GCkhUzQpPhCP/EABgBAQADAQAAAAAAAAAAAAAAAAABAwQC/8QAJxEBAAIBBAEDAwUAAAAAAAAAAAECMQMRMnEhBBIzQUJhEyNDUYH/2gAMAwEAAhEDEQA/ALxAAAAAAAAAABG8+Zk/07B136aYruzMUW6KtebNc9M6dEImdvMkeUkEIwO3cTctWq6q4ia7dFU6U06azETuek7TxE/vav6aQmPLn3JmIVO0L/8ANr+trOOvaT7Lc/ykPcm4rTk8zffu4icHiKvVImLk27k/txNO/m1T0xpr9SyoV6epGpG8O7VmJ2lkBYgAAAAAAAAAAAAAAAAAAAAVby9XObg7E/GVbv8AFaSp/wD6AudzYanpmq5+FXqcU1y7OwMPM4TDVTG6cPanzIfXOFnqdbKVqn1hgt0azhLP2cOpOHp6oc/qbOZqifrerqazYnqS71vT1Q0u4anmz+jGukpnUlHsU9ye7trW/nX48ytdsKWyVTzdsW4+OxEebWumFHo+M9r9XMdMgNioAAAAAAAAAAAAAAAAAAAAVDy/a8zBR0ezfhW8qLl9j9DAz8K9Hm0yr1OKa5TDLON0wWDjqwtmPMh14x0Ipl+e5ML2a1wQ+bM+0Llmzra3VTVFPOnfFOuu/wAifbG26v3Tum8Y3qlt696//FbZU2viK6+Zdq58TE75jfTP5JVz563NYi0bwmbTCD5b3bao7VejyVrnhTew6fbm32qufJUuSFPpI2i3a/V+nTIDWqAAAAAAAAAAAAAAAAAAAAFOcvlc8/AU9E035j5d2vkXFKm+Xmv2bZ9PwL8+j8lepxlNcpNl7wPC9ms8EPXaezbeItV2bsTzK40nmzNNUdMTEx3piYhrl2O5ML2azwQ6Oi2MKLZcTL+XrWCiuLdd25VXMa13a+fVpHepjoiHViG8wRCdnO6G7Lp02xbnxmY+uJ/Nb8KjwtGm17U+NU+VbkMfpvu7bNTEdMgNSsAAAAAAAAAAAAAAAAAAAAU1y6RE4nAdfqN70rklTfLl4VgN37i/r9e5XqcZTXKWZc8DwnZrXBD75h8WW47jwnZrPBD75hdXDNbLzmCIbTBEJQiNEabVtdqt+mFrwqq9Om07M+M2fTStWGP0+bdtt8V6ZAaVYAAAAAAAAAAAAAAAAAAADEqc5bqu7MDHXh7s+WVxypjlr8PwMeK3uKVepxlNcwmWWt+Cwk+LWuCHQmHwZXjuLB9mtcEOnMLq4Z7ZeOhEPSaSIS4RDF0+2Vr6exPlpWlCsNpbto2Z+NscULPhj0Od+223GvTIDS4AAAAAAAAAAAAAAAAAAAAYUxy1z7YYHsl6fOlc8qX5ad+0cDHVg7vlqlxqcZTXlCa5VjuHB9ltcEOro5mVY7hwfZbXBDqra4UWy0mGIhuzEJc7Idtrdj7Xz7PFCzYVtmCO7bU+/a4lkwyaXO/bXPGrIDQ4AAAAAAAAAAAAAAAAAAAAYlTHLD7qYSPEa+Opc8qZ5YqvbTBx4jcnz6nGpxl1XlCa5U8CwnZrXBDqy5OVJ7hwfZbXBDqzK2uGa2Za27mvR77d5W9fJo9YdohFcyeFWvko4ljQrnNW7EWp+DTxSsWjvMen8lmqeENgF7kAAAAAAAAAAAAAAAAAAABiVL8r/uthI8Qr+0qXRKm+V+fbTBdfrC99o4vxdU5QmOVfAcH2a1wQ6rlZU8BwfZbXBDqLqx4ZrZkbRLWR0hGc2R7Lbn4H4liW+9HyQrzNsaV25+BPpWDYn9Gn5sehkr8lmr7IegC5yAAAAAAAAAAAAAAAAAAAAxKleVuqJ2xh46tnT5bla6pUXyqVa7dojq2ZTx3HNo8JrmFgZT8AwXZrXDDrOPlGfa/BdltcMPTMF6uixXVRumIjWeqnplbE7VZ58y6mmveEF2DibnqtHMqmZmqOmZ1jXfEp1Mopf3fQtWIR3NtOvM+bV6YTvCTrbo+ZT6IQfNfet/JV9ybYCdbVqeu3RPmwp/klojhD6AFiAAAAAAAAAAAAAAAAAAAAGJUTynVa7fmOinZtEaf3Vz9695UJyjz+sF73sBb9EubYl1XlCwsne5+C7La4IdLG4Wi9buWrka0XKKqKo101pqjSd7l5PnuDBdltcEOxquiPDLbMoxlbJNvAXarsYnEX55s0UU3aomm3TM79Ijvz0apTEsasQ6Ru42aP2aP7vuTLZf8AsWfobfDCG5n/AGaJ9+fQl+xp7nsfQ2+GGaY/cnpprwh9oDsAAAAAAAAAAAAAAAAAAAAYlQPKJP6w4jvbsDbjf8yF/S/P/KHVpmHFditfZwicJrlYeT/c/BdltcEOxq4mTp9r8F2W1wQ7Gq+uGW2Zb6sw01bUy6cuTmqPYqJ+M081LdheDYf6C3wwi2ZreuHieq9Tw1JRl+dcLhvoLfCy2+Semqnxw6ADpIAAAAAAAAAAAAAAAAAAADEvz7yi78wYvTowdrX/AK6X6Cl+ec7165i2hr0Ye35LNCLYlNcrEyZ7n4Hstrgh2Jlwsl3YnZ2CnWPBbXDDtTdp/ij64XxhmtHlvq3pl804ij+Kn64PXVvpuUf5Uut3O0tcweC1e9et+ipIcuTrhMP9DT6ES25jrc2JppuUTPqlE82Komd0SlOVatcHh5j+X+KWW3yNVOEOsA6AAAAAAAAAAAAAAAAAAAAGJU1yuZNxMYuNrYK3N6PU4oxFmmNbmlMac+mP+Uc3TXTqXMxMA/LGF2tg+bpFdVqI3ep1Tcpimendro9atrYKe/cjX51b9K3tj4auZmvDWKpnpqtW5mf6zDEbGwumnrXD6fQ2/wAkf6nf8PzZb2lgY79dEx78zMw+m3tXAfx25/pL9F07Iw0d7DYePktW4+57RgrUd61bj+yn8jb8piY/pSWU9mzja+bg7c+p6/p4iaebRTTrv39M+8u3A4am1botURpTRRFMfJEPWi3FO6IiI6oiIhsitYidybbsgOnIAAAAAAAAAAAAAAAAAAAAxIAQyCBiWQSAAAAAAAAAAAAAAP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3402013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1506" name="Picture 2" descr="https://encrypted-tbn2.gstatic.com/images?q=tbn:ANd9GcSRoGPx2KtDrZQWcVQyUvN8TiePjQuMQyBmop80V9tOAEwgQlm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40768" y="1763688"/>
            <a:ext cx="1440160" cy="1440161"/>
          </a:xfrm>
          <a:prstGeom prst="rect">
            <a:avLst/>
          </a:prstGeom>
          <a:noFill/>
        </p:spPr>
      </p:pic>
      <p:pic>
        <p:nvPicPr>
          <p:cNvPr id="11" name="Picture 2" descr="https://encrypted-tbn2.gstatic.com/images?q=tbn:ANd9GcSRoGPx2KtDrZQWcVQyUvN8TiePjQuMQyBmop80V9tOAEwgQlm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96752" y="5148064"/>
            <a:ext cx="1440160" cy="14401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412776" y="827584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Tambours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16832" y="4283968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Cymbals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14338" name="AutoShape 2" descr="data:image/jpeg;base64,/9j/4AAQSkZJRgABAQAAAQABAAD/2wCEAAkGBxAQDxAPEA8QDw8NDw0ODw8PDw8PDw4NFBEWFxQRFBUYHCggGBwlGxQUITEhJSkrLi4uFx8zODMsOSgvLisBCgoKDg0OGg8QGCwkHBwsLywrLCwsLCwsLC4sNywsLiwsLCwsKywsLC8rLCwtLCwsLCwsKywsLCwsLCwsLCssLP/AABEIAO8A0wMBIgACEQEDEQH/xAAcAAEAAgMBAQEAAAAAAAAAAAAAAQIDBAUGBwj/xABCEAACAQMABgcECAQEBwEAAAAAAQIDBBEFEiExQVEGEyJhcYGRMlKhwQcjQnKCsdHwFGKy4TNTkqIWQ2Ojs8LSFf/EABsBAQEAAwEBAQAAAAAAAAAAAAABAgMEBQYH/8QAKhEBAAIBAgYBAgcBAAAAAAAAAAECEQMxBBITIUFRBaHhIkJSYYGR8DL/2gAMAwEAAhEDEQA/APuIAAAAAAAAAAAAAAAAAAAAAAAAAAAAAAAAAAAAAAAAAAAAAAAABgvLuFKOvOSivVt8kuLCxGe0M2TnaS05b2+VUn2l/wAuC15+i3eeDzOmOkFepmNLNGnzT+sku98PBep5yUH8zVbU9O3S4KZ73l6DSH0gOLfVW0kveq5f+2P6nL/49uG/agu5QS/PLNa2s6lWWrCLk9m7cvHkehs+i1BSUbjFWo1rKnjEFj4vzx4GETe3lvvXh9KMTDVsemVebwoyqPioR1n8Ed+h0hml9bTVPY3mc4w2LfvZq3VW1odmEFrR2KNLsRj442HMqX9STxHMc7oxy38dpsiJ9uS/LbauHq7XTlKom032XqyfBPCe/jvW42FpWh/mwXjJI8WrGvPa4y8ZySL/AP5NTnBeb/Qyy1cke3sIaVoOSiqsNaTxFZxrPknxZunz+Wjqq3JPwlt+JloaUuaLS1pY92pmSfr8i5Saepe7BxdF9IKdVqE11c3sWX2JPufDwZ2isJjAAAgAAAAAAAAAAAAAAHK6Q6ap2dJ1J7ZPKpwztnL9FxZJnEZllWs2mK1jvLLpbSkLeOZPMpezDi+/uR5K5v3Vk5zeXw5RXKK5HlbzTVStUlUqSzKT8kuCS4IinpHvOW2rl7ejwPTjM7vTNxZu6N0G671n2aae2XGXdH9TS6L2TuPrKmVRi9nOo1/6957K5vqdGnl4SSxGK2Z5JGdK57y5uI1uSeSm7HWt6FCljGpBe62pSfinls8xcXus3GjDUUtmzMqk1ybe3HduJrVqt3U+X2YR7zs2NjCktm2T3ze9/oja4tu87ubaaGb7VV4/li9vm/0OrRt4QWIxUfBb/MzYIwEmVWirRkwQ4hGvKJhqQT2NJrkzclEwyiVHHu9HcYf6eHkdDQGm3FqjWez2YTlvi/dl3d/7WSUTn39prdqK7S3/AMyC79pe2BxejWkush1c3mdNbG98ocH4rd6HaMmuYwAAIAAAAAAAAAADW0he06FKdapLVhTjrSf5Jc23hLxPivSDTlS8ryqz2LdThwhT4R/V8ztfSZ0k62t/CUpfVW8vrGnsnXWxrwju8c8jw/WHHramZxGz6H43hOnTqW3n6Q2+sO70T0LK7qZllUKTXWSX2nvVNePHkvFHA0XaTuK0KFP2qjxnhGPGT7kss+y6LsIW9GFGmuzBb3jMpcZy729pNKnNOZ2bOP4rpV5a/wDU/RrVYVoR6vWp0banlNw1nVnT4QjHCjF4wuO70585TuaijHZGKSS26sILiZdJXMq01ThtjnEV7z5/vgdiws1Shqra3tlL3mdWzwdu/la1to04qMV4vi3zZmJSLKIYq4GDIoFlAIw4GDPqDVKjXcSk6Zt4KSiBpSpmOVM3JIwzQHKz1FaNSO7OWua+1HzR7CnJNJp5TSafNM8zeUtaL5ravE6nR2vrUdV76bcfw71+nkWC22XUABWAAAAAAAAAee6caeVjZzqJpVqj6mgv+pJe1+FJy8scT0J8C+l7pA7jSDowl9VYp0lh7HXf+LLyeI/gZq1b8tXbwHD9fWiJ2jvLhyq5eW22+L2tshTOTTvHxPQ9D9H/AMddQpJdiKdWtvwqcfsvxeF5vkcURmcPqdSYpWbTtD6L9HmhlRofxM19bcpaufsUN8V4v2vTkeg0tdasNRe1Pf3R5eZwtAVNJTp0HdqlRp0ZVOspxU+tcYN6rl9nMpY3Pdyzg6VtTdes3L2c60uSjwj8jupGK4fJ6mpOrqTqWbmhLLVXWS9qa7PdHn4s6yiIoukVqmRIsokpFkgiFEnBKROAiuBgsCijRVoyFWgMEkYZo2JoxSQgas0V0BLUrVIcJRyvFPZ8GzJNGtbPVuqb97Z6pr5oq+HpwAVrAAAAAAAAczpLpVWdncXTx9TTlKKe6VR7IR85OK8z8t1pynKUpNylNuUpPfKTeW35n2r6cNJ6ltQtYvbcVHVmudOmlhP8Uk/wnxZo4eIv+LHp9R8Nw/LozqT+afpH3yx4PsH0XaJ6izdeSxUvHr96ox2QXn2pfiR8r0XYyr16VCO+tUhDPJN7X5LL8j9BUKKhCFOKShCMYRW7VjFYSLoRmcsPmNXlpGnHlg0hXaio59ra/Dh++46eiLbUprK7U+0+7kvQ5FGPXV0vs5y/uL9o9KkdbwJ7dkpGRIhIuiMUolIJEhAAkogEkBEMqyxDAxTMMzPIwzEK1qhp1HirRfKpH+pG7UNG49ul9+P5oqw9UACtYAAAAAAEMD4L9MF91ulJwTeLalSo44azTm3/AL8eR4do63Se766+u6ucqdzXa+5rtR+CRzMHk3tm0y/QOE0unoUp6iHpfo96qndO4rzhTp28MRlNqMeuqdmKy+7X28MZ4H1tXMZ03Ui1JYaUotNZzh7V5nzbot0V/i7BTezN7TqOP+bb0tkoPk3mfp3n0CpbU6NNwpU1ShOpOaprGIJ/ZWNnpzO3QjFXyvympz8VaP09v6+7f6P0dk6j4vVXgtr/AD+B2kaujqWrSgv5U34va/zNtG550rJF0VSLFYpRJBIAkgBAEkMCGVZJDAxyMUzLIxTKrXqmlUWatFc6kf6kbtQ1qEda5pLlmXom/kFelBGSStYAAAAAGK7qalOc/chOXomzKc/pBPFndPlbXD/7bJM9mVIzaIfl3Wzte1va/EnJNWi4715mPJ5GH6LFn3XofbdXo+1jjGaUaj55qdt/1G3ex1qsIc9VerNq1hqQhBLZCEIrwSSMNv2rpck8+kT1YjEYfA3vz6lr+5mXfii6KIug1LokhElRJJACJDIAE5IbIAArJlikgKSMUzJIxyKMMymiYa1xOXCEMebx/cvIyaAp9ic3vnP4L+7YXw6pYhElYAAAFWyWUkBLZzeke2yu1ztrj/xyN5s17+nr0asPfpVIf6otfMxnZnScWiX5tkytOhGUo8O1Hd4lZfIzWX+LSXOrSXrNHmxD7qbYiX2nRGlY3NS4jCjVpxtbids51NTUqVILLUcPK2NNZSymZtEbbiT7pv4pGalYuNVyUkouXWNLKlUkoOC1/ewnx5LkYdB/4svuP80ej38viI8u+i6KIugxXRJVElRIACAAAAZIbANmNslso2BVsoyzKsqta9liD7+z6/2ydaxo6lOEeKjt8XtfxOXqdZWhDhDty/fp6nbBZKJRBKKxAAEQzHJmRmKYFGxkqyMkV+d9PWXU3VxSxjqq1aC+6pvV+GDnxnqNT9xqXo8/I9z9J+j+rvnUS7NzThUzw10tSS/2p+Z4udI860YmYfZ8PqdTSrb3D9BRknh80mvM5mh9ldr+WS+KL9HLrrbO1qb3KhS1vvxilL4pmK27Nyl/M4+qaPQzmHyU15Zmvp6FFkURZMjBdElETkqLZJyVyMgTkZK5GQi2SuSMkNgGyjYbKNhRsrKaSbe5LJDZr125yjSjxacnyX72+gWIbuhqT1ZVHvqPZ91fv4HRKQSSSSwkkl4FshJ7rIlFUWRYYykAFRDMUkZWVkgMDRUyyiUcSMnj/pI0X11oqsVmdrLX7+qlhT9Oy/JnyadI/QlWmpRcZJOMk4yT3OLWGj430j0JK1rzpvLj7VOXvU3ufjwfemcuvTvzPc+L4n8M6U+NnZ6C39RW3VqWI29aeVhNShOLcU87lra21cj0l3U7cKsd0lCovzPF9B7pUrvq546u6j1Uk8OOvvhnzyvxHvdKUVqRcVhQ7OFwjwNulOauTjqcuvPq3f8A38uzCWUmtzSa8GXyc7RFbWppcYdny4G+mbHBK+SclMjIRcZKaxGsBfJDZjciNYDI5FHIrrFXICzkY5SIlIxymFK1ZRi2/Jc3yJ0XBrM5e1P4R/fyOZOt1k/5I7lzOrazDLGIdVMujHDcZEGMrIsiqLIsMJSACoEMkqBDRWUS5BGTBKJx+kehY3VLV2KpDLpy5PjF9z/Q7rRjlEkxmMMqWms80bw+K3mjp0ptNOE4S8HGSexn0TRF8rq2UnjWa1Ki92qt/wAn5nR0xoancLasTSwppfB80eWhYVrOclmUadTClKO1Jp7JLn4cmzVWvJP7O/U1o4ikfqh07Ct1VRqWxPsy7uTO6pHn68JyjryjhrClJLsVE/ZnF/vhzN/Rt5rLUk+1Hd/NE2OK0eXSyMmPWIcisWRyIcjE5lXMDK5lXMxOZRzAza5GsYdchzS2t4SC4ZWzk6Rvc9mO7+p/oVvr/PZjufrL+xS1spSeZBdkWakz0Wj6L2GKzs0uB16NLCCTOV0iQSGKUWKouWGMgAKgVLFWFQQARQhokgKxyiYKkU000mnvT2o2mYpxIrQVrGKcY+w89h7Us78cji3tpKnLWjnVzlNb4vkehmjUvKKlHDbXFNPDT/J+D2EZRLRtdIJ4U9j58H+htOZxbiioLbNN89XGV3rO8pRuWvZllct6/sVZr5dpyIcjnRv3xivJ4Lfxy91+qCYbrZGTQlfPgkvF5NedzKWxZl3R2ILh0K11GPe+S+Zozq1KrxFf/MfHmzPa6NlLbP8A0r5s7FvaJLCWF4BJn051loxR2vtSe9v5HXoW5sUqBswp4KwRRpYMoAAABFiyKkoqSkABAqWIAoCxGAyVIZbBGCKqQ0XwVaCsFVHNu2zrTgaVehkjOJh5i9pORoqweePkeqnZdxCse4YbOphwaNjLjKXm2zchZ+LOvGzM0LUuGqb5ciFgnwN23sktyOhC3M8KIYZa1K3NqFIyqGCcAQkCcE4BlALYGCplAJATISgSAAAQAAEYGCQBGBgkAV1Q4lgFypqkOmZADLD1KHUozAGWJUkSoGQBFVEnBIAjAwSAIwCQBAJAEEgAAAAAAH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2998788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4340" name="Picture 4" descr="Tambours - Wood she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4864" y="1691680"/>
            <a:ext cx="1673961" cy="1900213"/>
          </a:xfrm>
          <a:prstGeom prst="rect">
            <a:avLst/>
          </a:prstGeom>
          <a:noFill/>
        </p:spPr>
      </p:pic>
      <p:pic>
        <p:nvPicPr>
          <p:cNvPr id="14342" name="Picture 6" descr="LP Pro Finger Cymbals  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8880" y="5292080"/>
            <a:ext cx="1944216" cy="1616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412776" y="827584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 smtClean="0">
                <a:latin typeface="Comic Sans MS" pitchFamily="66" charset="0"/>
              </a:rPr>
              <a:t>Cabassas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4744" y="4283968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Wood blocks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14338" name="AutoShape 2" descr="data:image/jpeg;base64,/9j/4AAQSkZJRgABAQAAAQABAAD/2wCEAAkGBxAQDxAPEA8QDw8NDw0ODw8PDw8PDw4NFBEWFxQRFBUYHCggGBwlGxQUITEhJSkrLi4uFx8zODMsOSgvLisBCgoKDg0OGg8QGCwkHBwsLywrLCwsLCwsLC4sNywsLiwsLCwsKywsLC8rLCwtLCwsLCwsKywsLCwsLCwsLCssLP/AABEIAO8A0wMBIgACEQEDEQH/xAAcAAEAAgMBAQEAAAAAAAAAAAAAAQIDBAUGBwj/xABCEAACAQMABgcECAQEBwEAAAAAAQIDBBEFEiExQVEGEyJhcYGRMlKhwQcjQnKCsdHwFGKy4TNTkqIWQ2Ojs8LSFf/EABsBAQEAAwEBAQAAAAAAAAAAAAABAgMEBQYH/8QAKhEBAAIBAgYBAgcBAAAAAAAAAAECEQMxBBITIUFRBaHhIkJSYYGR8DL/2gAMAwEAAhEDEQA/APuIAAAAAAAAAAAAAAAAAAAAAAAAAAAAAAAAAAAAAAAAAAAAAAAABgvLuFKOvOSivVt8kuLCxGe0M2TnaS05b2+VUn2l/wAuC15+i3eeDzOmOkFepmNLNGnzT+sku98PBep5yUH8zVbU9O3S4KZ73l6DSH0gOLfVW0kveq5f+2P6nL/49uG/agu5QS/PLNa2s6lWWrCLk9m7cvHkehs+i1BSUbjFWo1rKnjEFj4vzx4GETe3lvvXh9KMTDVsemVebwoyqPioR1n8Ed+h0hml9bTVPY3mc4w2LfvZq3VW1odmEFrR2KNLsRj442HMqX9STxHMc7oxy38dpsiJ9uS/LbauHq7XTlKom032XqyfBPCe/jvW42FpWh/mwXjJI8WrGvPa4y8ZySL/AP5NTnBeb/Qyy1cke3sIaVoOSiqsNaTxFZxrPknxZunz+Wjqq3JPwlt+JloaUuaLS1pY92pmSfr8i5Saepe7BxdF9IKdVqE11c3sWX2JPufDwZ2isJjAAAgAAAAAAAAAAAAAAHK6Q6ap2dJ1J7ZPKpwztnL9FxZJnEZllWs2mK1jvLLpbSkLeOZPMpezDi+/uR5K5v3Vk5zeXw5RXKK5HlbzTVStUlUqSzKT8kuCS4IinpHvOW2rl7ejwPTjM7vTNxZu6N0G671n2aae2XGXdH9TS6L2TuPrKmVRi9nOo1/6957K5vqdGnl4SSxGK2Z5JGdK57y5uI1uSeSm7HWt6FCljGpBe62pSfinls8xcXus3GjDUUtmzMqk1ybe3HduJrVqt3U+X2YR7zs2NjCktm2T3ze9/oja4tu87ubaaGb7VV4/li9vm/0OrRt4QWIxUfBb/MzYIwEmVWirRkwQ4hGvKJhqQT2NJrkzclEwyiVHHu9HcYf6eHkdDQGm3FqjWez2YTlvi/dl3d/7WSUTn39prdqK7S3/AMyC79pe2BxejWkush1c3mdNbG98ocH4rd6HaMmuYwAAIAAAAAAAAAADW0he06FKdapLVhTjrSf5Jc23hLxPivSDTlS8ryqz2LdThwhT4R/V8ztfSZ0k62t/CUpfVW8vrGnsnXWxrwju8c8jw/WHHramZxGz6H43hOnTqW3n6Q2+sO70T0LK7qZllUKTXWSX2nvVNePHkvFHA0XaTuK0KFP2qjxnhGPGT7kss+y6LsIW9GFGmuzBb3jMpcZy729pNKnNOZ2bOP4rpV5a/wDU/RrVYVoR6vWp0banlNw1nVnT4QjHCjF4wuO70585TuaijHZGKSS26sILiZdJXMq01ThtjnEV7z5/vgdiws1Shqra3tlL3mdWzwdu/la1to04qMV4vi3zZmJSLKIYq4GDIoFlAIw4GDPqDVKjXcSk6Zt4KSiBpSpmOVM3JIwzQHKz1FaNSO7OWua+1HzR7CnJNJp5TSafNM8zeUtaL5ravE6nR2vrUdV76bcfw71+nkWC22XUABWAAAAAAAAAee6caeVjZzqJpVqj6mgv+pJe1+FJy8scT0J8C+l7pA7jSDowl9VYp0lh7HXf+LLyeI/gZq1b8tXbwHD9fWiJ2jvLhyq5eW22+L2tshTOTTvHxPQ9D9H/AMddQpJdiKdWtvwqcfsvxeF5vkcURmcPqdSYpWbTtD6L9HmhlRofxM19bcpaufsUN8V4v2vTkeg0tdasNRe1Pf3R5eZwtAVNJTp0HdqlRp0ZVOspxU+tcYN6rl9nMpY3Pdyzg6VtTdes3L2c60uSjwj8jupGK4fJ6mpOrqTqWbmhLLVXWS9qa7PdHn4s6yiIoukVqmRIsokpFkgiFEnBKROAiuBgsCijRVoyFWgMEkYZo2JoxSQgas0V0BLUrVIcJRyvFPZ8GzJNGtbPVuqb97Z6pr5oq+HpwAVrAAAAAAAAczpLpVWdncXTx9TTlKKe6VR7IR85OK8z8t1pynKUpNylNuUpPfKTeW35n2r6cNJ6ltQtYvbcVHVmudOmlhP8Uk/wnxZo4eIv+LHp9R8Nw/LozqT+afpH3yx4PsH0XaJ6izdeSxUvHr96ox2QXn2pfiR8r0XYyr16VCO+tUhDPJN7X5LL8j9BUKKhCFOKShCMYRW7VjFYSLoRmcsPmNXlpGnHlg0hXaio59ra/Dh++46eiLbUprK7U+0+7kvQ5FGPXV0vs5y/uL9o9KkdbwJ7dkpGRIhIuiMUolIJEhAAkogEkBEMqyxDAxTMMzPIwzEK1qhp1HirRfKpH+pG7UNG49ul9+P5oqw9UACtYAAAAAAEMD4L9MF91ulJwTeLalSo44azTm3/AL8eR4do63Se766+u6ucqdzXa+5rtR+CRzMHk3tm0y/QOE0unoUp6iHpfo96qndO4rzhTp28MRlNqMeuqdmKy+7X28MZ4H1tXMZ03Ui1JYaUotNZzh7V5nzbot0V/i7BTezN7TqOP+bb0tkoPk3mfp3n0CpbU6NNwpU1ShOpOaprGIJ/ZWNnpzO3QjFXyvympz8VaP09v6+7f6P0dk6j4vVXgtr/AD+B2kaujqWrSgv5U34va/zNtG550rJF0VSLFYpRJBIAkgBAEkMCGVZJDAxyMUzLIxTKrXqmlUWatFc6kf6kbtQ1qEda5pLlmXom/kFelBGSStYAAAAAGK7qalOc/chOXomzKc/pBPFndPlbXD/7bJM9mVIzaIfl3Wzte1va/EnJNWi4715mPJ5GH6LFn3XofbdXo+1jjGaUaj55qdt/1G3ex1qsIc9VerNq1hqQhBLZCEIrwSSMNv2rpck8+kT1YjEYfA3vz6lr+5mXfii6KIug1LokhElRJJACJDIAE5IbIAArJlikgKSMUzJIxyKMMymiYa1xOXCEMebx/cvIyaAp9ic3vnP4L+7YXw6pYhElYAAAFWyWUkBLZzeke2yu1ztrj/xyN5s17+nr0asPfpVIf6otfMxnZnScWiX5tkytOhGUo8O1Hd4lZfIzWX+LSXOrSXrNHmxD7qbYiX2nRGlY3NS4jCjVpxtbids51NTUqVILLUcPK2NNZSymZtEbbiT7pv4pGalYuNVyUkouXWNLKlUkoOC1/ewnx5LkYdB/4svuP80ej38viI8u+i6KIugxXRJVElRIACAAAAZIbANmNslso2BVsoyzKsqta9liD7+z6/2ydaxo6lOEeKjt8XtfxOXqdZWhDhDty/fp6nbBZKJRBKKxAAEQzHJmRmKYFGxkqyMkV+d9PWXU3VxSxjqq1aC+6pvV+GDnxnqNT9xqXo8/I9z9J+j+rvnUS7NzThUzw10tSS/2p+Z4udI860YmYfZ8PqdTSrb3D9BRknh80mvM5mh9ldr+WS+KL9HLrrbO1qb3KhS1vvxilL4pmK27Nyl/M4+qaPQzmHyU15Zmvp6FFkURZMjBdElETkqLZJyVyMgTkZK5GQi2SuSMkNgGyjYbKNhRsrKaSbe5LJDZr125yjSjxacnyX72+gWIbuhqT1ZVHvqPZ91fv4HRKQSSSSwkkl4FshJ7rIlFUWRYYykAFRDMUkZWVkgMDRUyyiUcSMnj/pI0X11oqsVmdrLX7+qlhT9Oy/JnyadI/QlWmpRcZJOMk4yT3OLWGj430j0JK1rzpvLj7VOXvU3ufjwfemcuvTvzPc+L4n8M6U+NnZ6C39RW3VqWI29aeVhNShOLcU87lra21cj0l3U7cKsd0lCovzPF9B7pUrvq546u6j1Uk8OOvvhnzyvxHvdKUVqRcVhQ7OFwjwNulOauTjqcuvPq3f8A38uzCWUmtzSa8GXyc7RFbWppcYdny4G+mbHBK+SclMjIRcZKaxGsBfJDZjciNYDI5FHIrrFXICzkY5SIlIxymFK1ZRi2/Jc3yJ0XBrM5e1P4R/fyOZOt1k/5I7lzOrazDLGIdVMujHDcZEGMrIsiqLIsMJSACoEMkqBDRWUS5BGTBKJx+kehY3VLV2KpDLpy5PjF9z/Q7rRjlEkxmMMqWms80bw+K3mjp0ptNOE4S8HGSexn0TRF8rq2UnjWa1Ki92qt/wAn5nR0xoancLasTSwppfB80eWhYVrOclmUadTClKO1Jp7JLn4cmzVWvJP7O/U1o4ikfqh07Ct1VRqWxPsy7uTO6pHn68JyjryjhrClJLsVE/ZnF/vhzN/Rt5rLUk+1Hd/NE2OK0eXSyMmPWIcisWRyIcjE5lXMDK5lXMxOZRzAza5GsYdchzS2t4SC4ZWzk6Rvc9mO7+p/oVvr/PZjufrL+xS1spSeZBdkWakz0Wj6L2GKzs0uB16NLCCTOV0iQSGKUWKouWGMgAKgVLFWFQQARQhokgKxyiYKkU000mnvT2o2mYpxIrQVrGKcY+w89h7Us78cji3tpKnLWjnVzlNb4vkehmjUvKKlHDbXFNPDT/J+D2EZRLRtdIJ4U9j58H+htOZxbiioLbNN89XGV3rO8pRuWvZllct6/sVZr5dpyIcjnRv3xivJ4Lfxy91+qCYbrZGTQlfPgkvF5NedzKWxZl3R2ILh0K11GPe+S+Zozq1KrxFf/MfHmzPa6NlLbP8A0r5s7FvaJLCWF4BJn051loxR2vtSe9v5HXoW5sUqBswp4KwRRpYMoAAABFiyKkoqSkABAqWIAoCxGAyVIZbBGCKqQ0XwVaCsFVHNu2zrTgaVehkjOJh5i9pORoqweePkeqnZdxCse4YbOphwaNjLjKXm2zchZ+LOvGzM0LUuGqb5ciFgnwN23sktyOhC3M8KIYZa1K3NqFIyqGCcAQkCcE4BlALYGCplAJATISgSAAAQAAEYGCQBGBgkAV1Q4lgFypqkOmZADLD1KHUozAGWJUkSoGQBFVEnBIAjAwSAIwCQBAJAEEgAAAAAAH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2998788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6386" name="Picture 2" descr="Cabass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16832" y="1763688"/>
            <a:ext cx="2563813" cy="1709738"/>
          </a:xfrm>
          <a:prstGeom prst="rect">
            <a:avLst/>
          </a:prstGeom>
          <a:noFill/>
        </p:spPr>
      </p:pic>
      <p:sp>
        <p:nvSpPr>
          <p:cNvPr id="16388" name="AutoShape 4" descr="data:image/jpeg;base64,/9j/4AAQSkZJRgABAQAAAQABAAD/2wCEAAkGBxQSEhUUEhQWFRQUFxYVEhcXGRcUHRQXFBcXGBcYGhkYHCggGholHBUVITItJyksLi4uFx8zODMsNygtLiwBCgoKDg0OGhAQGiwkICQsLCwsKywsLCwsLCwsLCwsLCwsLCwsLCwsLCwsLDcsLCwsLCwsLDcsNywsLDQsLCwsK//AABEIAKAAoAMBIgACEQEDEQH/xAAcAAEAAQUBAQAAAAAAAAAAAAAABwIDBAUGAQj/xAA7EAACAQICBgULBAAHAAAAAAABAgADEQQhBQYSMUFRByJhcYETMkJSgpGhscHR8CNicuFDU5KistLx/8QAGAEBAAMBAAAAAAAAAAAAAAAAAAECAwT/xAAjEQEBAQABAwQCAwAAAAAAAAAAAQIRAyExEjJBUSJxBBNh/9oADAMBAAIRAxEAPwCcYiICIiAiIgIiICIiAiIgIiICIiAiIgIiICIiAiIgInl5gaX0zRwybdeoqDgCc27l3mBn3mLidI0qbKtSoiM+SBmALd15FusXShUe64RPJr/mNYse5dy/GcFiKrVWZqrFmbzix2ifEyLWmena+mbz2QhqzrziMJZHPl6Iy2XPWUftc/IyV9Aax0MYt6LgkechyZe9fqMolRvp3PluInl57JUIiICIiAiIgIiICIiAmJpDSFOgheq6oo4k28BzMyzIW6Xy5xq9fqrSUopzAuTfLtIEEbXWLpNdrpg02RxqPv8AZTh3n3SPcXXeq5eqzM53sxuT9pTQxAvZhstw5HuMyvJXmdtdnTxn4Yi0xKikvthrbs5Wq/8Akry1mVhacuUSyMHQlXXNWU2IPYRKjT4wRI5Tx9pA1c6R2WyYxbjhVUZ+0vHvHukj4PFpVQPTYOh3MpuDPnnZ5zN0PpethW26D7N/OBzVv5DjLTf2y6n8eXvlP957OO1a18o4iyVrUapyFz1XP7WO49hnYXmkvLk1m5vFexESVSIiAiIgUVaoUFmNgN5lvDYlagupuJ5jsKKqMjZBhv5cjORw9ephapVt49zrzlNa4v8Ai0nLtZDvTMlsVSPrUT/tY/eS5hcStRQy7j8DyMjLpso54Z+yqv8AwP3lkTyiJNIgdWpu/N4m1wuM2QCDtL35juPHxmuxWFDb/fNdsvRN13fAyvC03cV21Gqri4PiPqJU9K85fBaRDHLqP8/vN7hNJDc9l5Hge/lKXPDrx1c6ZOyf7/N8Afn5umSFv+ZGW2TPkZVssMvhPB2y7u84eO+V+T90DHKAzpdXNcK+Esrfq0h6DHzR+1uHxE0ASFuMuH5wjlFzLOKm/QesFDFC9JutvZDky+H2m1vIAouVYMjFWGYZciPdO60Br8y2XFDaXhVXeP5Lx7xNJv7cm/49nfKRoljCYtKqh6bBlO4g3EvzRzkREBMDS+jFrpsnJhmjcVP2mfEWcjiMDi6mGqlHFj6Q4OOYM6THYGhjaOzUUVKbc94PMHeGEq0xopa6WOTLmjeqftOcwGMfDVCrjPcw9YcCJl7P0v7nC629HFbDXqYa9ejvIt+og7QPPHaM+ycKRcT6ioVg6hlNwZymt2oFDGXdP0a59NRcMf3rlfv3zThEv2+d8Vo6+a+6W8Pj2TJxcfETq9P6Cr4NwmIS1/McZq9vVP03zT18Kr79/OVT6PnLL0dpCw6hDL6p4fab/DYtKgsDnxU75wFXCvSO0pPeJm4XSwNg/Vbgw3f1K6zy16fX47adqVtl8PzfKNm3m5fnKa3C6VIyqWI4Nb52+c2y2YAixB8fjKWcOqal8LflODCx5/3KdiXrX3/ncZT5C26R2StHL7y4tS09B/P7ldhAztEaUqUG2qLlT6Q3hu9eMkDQeutKrZawFJ+ZN1buPDxkZinxlwdsTVz4U305vynNWlUiPQusFbC+Ydun6jE29k+jJA0BrPRxXVU7NQC5ptvtxI5ibZ3NOPfSuG8iIl2bwzXaY0YtdeTr5rfQ9k2USLORxujce2Hco449cfUTraNUMAwNwcxMDTOixWXLJx5p+h7JotGaQag5VwbXsy8u0TOfheL4X937dRj8DTrIadVA6NvVhcGRRrX0ZVKV6mDJqJmTSPnr/E+kOzf3yXadQMAQbg7jKjNFZbHy6RvBG42IORBHAiYOL0aGzXKfRWtepdDGjaI8nWtlVUC/tD0hIc1i1axGBe1ZeqTZai3KN4+iew/GRxw0/HXauJpYh6JtvHI/TlN3ovSXGmbHip+0VKSuLETU4rRrKdpL5Zi28SPKPy6fh3OD0gr2B6rcufdzmcafbI9wmlvRqj2h9ROk0fpUqBc7acCMyPuJncfTpx1ppvCk8NLxl6hUVxdTlzEq2CJny3Y6dnxl1WFs8u/d/UxdIY5KeRzbgo3+PKaPEYpqnnHLgo3ePOWzi6ZdTrZx+2bitKG9qXix3eA4zqOiSjfGuxuSKTXJ7WWcOskbobS9XEtySmvvZj9JvMyOHXV1u90qxESyCIiB5NXpvRIrC65VAOqefYZtZ5Is5I5HQ2k2pMUe9r2YeqZ1iOCARmDump05onyvXTKoB/qHI9s1mhdKmmdh724jip4zOX0Xi+F7PV3jq5axOGWopR1DK2TKwuCO4zFqaZoKbGqvgb/KZdGuri6MGHMG80mpVeKi/WvowIvUwRuN5otw/gx+R98jWopUlXUqymzKwsQe0GfT00Os+qWHxy/qrs1ALLVWwZf+w7DIsXz1OPL5xxeAV+w/m+a1RUw7XHiOBndaz6o4jAG7jbpcKqA7PtD0T3zSBQwsReVW9E13nk0NpLa6yXVhkw4H7zaYrTjkbKjZ9Y8+7lNRhMH5MsV3G2XKUVnzMjiWra3rOO6ra/vvlQaY4aV4dGqMEpqzu2SqoJJ7gJo5PleFW0lvoYw/6Far69RVHaKa/dzMDU7ottarjyGORWgNw/m3HuGXfJRo0VRQqgKoFgALADkAJKZFyIiFiIiAiIgeGcjrkiK9MjJnvtHdcC1vnOvM4zpDwpKpUG4XU9nEXmfVnOKvj3NScUirlYdswG0y+FcVafE9ZODjlOdxLMFBJzvumuqBjmd/Mzjzj5dHq4fQmBxK1aa1EN1cBlPYc5fmg1EVhgaG1v2bjuJNvhN/O+eHLVFSmGBDAEEWIOYIPMSNNb+jQNergbKcy1E7j/A+iew5d0k6eWiwls8PmlkZCyOpVlNmU5EHkQZq6pzM+jdZNVMPjR+qtnAstRcmH3HYZpNX+jLC4dturfEPe4NQAKPYGXvvKzPFX3v1Z4RjqnqNicfZx+lRP+K4J2h+xctr5SadV9VMPgUtRXrHz6jZs3jwHYJvFWVS7Lh5aexEJIiICIiAiIgJZxNBailHF1YWIl6IEb6Y1Bqgk4dlccAx2SvZfcZb0L0d1C4OKZQg9BDtF+wngJJkSn9eV/XVNNAAABYDIAcANwlURLqEREBERAREQEREBERAREQEREBERAREQEREBERAREQEREBERA//2Q=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0" y="-814388"/>
            <a:ext cx="1709738" cy="17097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6390" name="Picture 6" descr="http://onlives.net/wp-content/uploads/2010/10/woodbloc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48880" y="5148064"/>
            <a:ext cx="1709738" cy="1709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36712" y="827584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Monkey drums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4744" y="4283968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     Claves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14338" name="AutoShape 2" descr="data:image/jpeg;base64,/9j/4AAQSkZJRgABAQAAAQABAAD/2wCEAAkGBxAQDxAPEA8QDw8NDw0ODw8PDw8PDw4NFBEWFxQRFBUYHCggGBwlGxQUITEhJSkrLi4uFx8zODMsOSgvLisBCgoKDg0OGg8QGCwkHBwsLywrLCwsLCwsLC4sNywsLiwsLCwsKywsLC8rLCwtLCwsLCwsKywsLCwsLCwsLCssLP/AABEIAO8A0wMBIgACEQEDEQH/xAAcAAEAAgMBAQEAAAAAAAAAAAAAAQIDBAUGBwj/xABCEAACAQMABgcECAQEBwEAAAAAAQIDBBEFEiExQVEGEyJhcYGRMlKhwQcjQnKCsdHwFGKy4TNTkqIWQ2Ojs8LSFf/EABsBAQEAAwEBAQAAAAAAAAAAAAABAgMEBQYH/8QAKhEBAAIBAgYBAgcBAAAAAAAAAAECEQMxBBITIUFRBaHhIkJSYYGR8DL/2gAMAwEAAhEDEQA/APuIAAAAAAAAAAAAAAAAAAAAAAAAAAAAAAAAAAAAAAAAAAAAAAAABgvLuFKOvOSivVt8kuLCxGe0M2TnaS05b2+VUn2l/wAuC15+i3eeDzOmOkFepmNLNGnzT+sku98PBep5yUH8zVbU9O3S4KZ73l6DSH0gOLfVW0kveq5f+2P6nL/49uG/agu5QS/PLNa2s6lWWrCLk9m7cvHkehs+i1BSUbjFWo1rKnjEFj4vzx4GETe3lvvXh9KMTDVsemVebwoyqPioR1n8Ed+h0hml9bTVPY3mc4w2LfvZq3VW1odmEFrR2KNLsRj442HMqX9STxHMc7oxy38dpsiJ9uS/LbauHq7XTlKom032XqyfBPCe/jvW42FpWh/mwXjJI8WrGvPa4y8ZySL/AP5NTnBeb/Qyy1cke3sIaVoOSiqsNaTxFZxrPknxZunz+Wjqq3JPwlt+JloaUuaLS1pY92pmSfr8i5Saepe7BxdF9IKdVqE11c3sWX2JPufDwZ2isJjAAAgAAAAAAAAAAAAAAHK6Q6ap2dJ1J7ZPKpwztnL9FxZJnEZllWs2mK1jvLLpbSkLeOZPMpezDi+/uR5K5v3Vk5zeXw5RXKK5HlbzTVStUlUqSzKT8kuCS4IinpHvOW2rl7ejwPTjM7vTNxZu6N0G671n2aae2XGXdH9TS6L2TuPrKmVRi9nOo1/6957K5vqdGnl4SSxGK2Z5JGdK57y5uI1uSeSm7HWt6FCljGpBe62pSfinls8xcXus3GjDUUtmzMqk1ybe3HduJrVqt3U+X2YR7zs2NjCktm2T3ze9/oja4tu87ubaaGb7VV4/li9vm/0OrRt4QWIxUfBb/MzYIwEmVWirRkwQ4hGvKJhqQT2NJrkzclEwyiVHHu9HcYf6eHkdDQGm3FqjWez2YTlvi/dl3d/7WSUTn39prdqK7S3/AMyC79pe2BxejWkush1c3mdNbG98ocH4rd6HaMmuYwAAIAAAAAAAAAADW0he06FKdapLVhTjrSf5Jc23hLxPivSDTlS8ryqz2LdThwhT4R/V8ztfSZ0k62t/CUpfVW8vrGnsnXWxrwju8c8jw/WHHramZxGz6H43hOnTqW3n6Q2+sO70T0LK7qZllUKTXWSX2nvVNePHkvFHA0XaTuK0KFP2qjxnhGPGT7kss+y6LsIW9GFGmuzBb3jMpcZy729pNKnNOZ2bOP4rpV5a/wDU/RrVYVoR6vWp0banlNw1nVnT4QjHCjF4wuO70585TuaijHZGKSS26sILiZdJXMq01ThtjnEV7z5/vgdiws1Shqra3tlL3mdWzwdu/la1to04qMV4vi3zZmJSLKIYq4GDIoFlAIw4GDPqDVKjXcSk6Zt4KSiBpSpmOVM3JIwzQHKz1FaNSO7OWua+1HzR7CnJNJp5TSafNM8zeUtaL5ravE6nR2vrUdV76bcfw71+nkWC22XUABWAAAAAAAAAee6caeVjZzqJpVqj6mgv+pJe1+FJy8scT0J8C+l7pA7jSDowl9VYp0lh7HXf+LLyeI/gZq1b8tXbwHD9fWiJ2jvLhyq5eW22+L2tshTOTTvHxPQ9D9H/AMddQpJdiKdWtvwqcfsvxeF5vkcURmcPqdSYpWbTtD6L9HmhlRofxM19bcpaufsUN8V4v2vTkeg0tdasNRe1Pf3R5eZwtAVNJTp0HdqlRp0ZVOspxU+tcYN6rl9nMpY3Pdyzg6VtTdes3L2c60uSjwj8jupGK4fJ6mpOrqTqWbmhLLVXWS9qa7PdHn4s6yiIoukVqmRIsokpFkgiFEnBKROAiuBgsCijRVoyFWgMEkYZo2JoxSQgas0V0BLUrVIcJRyvFPZ8GzJNGtbPVuqb97Z6pr5oq+HpwAVrAAAAAAAAczpLpVWdncXTx9TTlKKe6VR7IR85OK8z8t1pynKUpNylNuUpPfKTeW35n2r6cNJ6ltQtYvbcVHVmudOmlhP8Uk/wnxZo4eIv+LHp9R8Nw/LozqT+afpH3yx4PsH0XaJ6izdeSxUvHr96ox2QXn2pfiR8r0XYyr16VCO+tUhDPJN7X5LL8j9BUKKhCFOKShCMYRW7VjFYSLoRmcsPmNXlpGnHlg0hXaio59ra/Dh++46eiLbUprK7U+0+7kvQ5FGPXV0vs5y/uL9o9KkdbwJ7dkpGRIhIuiMUolIJEhAAkogEkBEMqyxDAxTMMzPIwzEK1qhp1HirRfKpH+pG7UNG49ul9+P5oqw9UACtYAAAAAAEMD4L9MF91ulJwTeLalSo44azTm3/AL8eR4do63Se766+u6ucqdzXa+5rtR+CRzMHk3tm0y/QOE0unoUp6iHpfo96qndO4rzhTp28MRlNqMeuqdmKy+7X28MZ4H1tXMZ03Ui1JYaUotNZzh7V5nzbot0V/i7BTezN7TqOP+bb0tkoPk3mfp3n0CpbU6NNwpU1ShOpOaprGIJ/ZWNnpzO3QjFXyvympz8VaP09v6+7f6P0dk6j4vVXgtr/AD+B2kaujqWrSgv5U34va/zNtG550rJF0VSLFYpRJBIAkgBAEkMCGVZJDAxyMUzLIxTKrXqmlUWatFc6kf6kbtQ1qEda5pLlmXom/kFelBGSStYAAAAAGK7qalOc/chOXomzKc/pBPFndPlbXD/7bJM9mVIzaIfl3Wzte1va/EnJNWi4715mPJ5GH6LFn3XofbdXo+1jjGaUaj55qdt/1G3ex1qsIc9VerNq1hqQhBLZCEIrwSSMNv2rpck8+kT1YjEYfA3vz6lr+5mXfii6KIug1LokhElRJJACJDIAE5IbIAArJlikgKSMUzJIxyKMMymiYa1xOXCEMebx/cvIyaAp9ic3vnP4L+7YXw6pYhElYAAAFWyWUkBLZzeke2yu1ztrj/xyN5s17+nr0asPfpVIf6otfMxnZnScWiX5tkytOhGUo8O1Hd4lZfIzWX+LSXOrSXrNHmxD7qbYiX2nRGlY3NS4jCjVpxtbids51NTUqVILLUcPK2NNZSymZtEbbiT7pv4pGalYuNVyUkouXWNLKlUkoOC1/ewnx5LkYdB/4svuP80ej38viI8u+i6KIugxXRJVElRIACAAAAZIbANmNslso2BVsoyzKsqta9liD7+z6/2ydaxo6lOEeKjt8XtfxOXqdZWhDhDty/fp6nbBZKJRBKKxAAEQzHJmRmKYFGxkqyMkV+d9PWXU3VxSxjqq1aC+6pvV+GDnxnqNT9xqXo8/I9z9J+j+rvnUS7NzThUzw10tSS/2p+Z4udI860YmYfZ8PqdTSrb3D9BRknh80mvM5mh9ldr+WS+KL9HLrrbO1qb3KhS1vvxilL4pmK27Nyl/M4+qaPQzmHyU15Zmvp6FFkURZMjBdElETkqLZJyVyMgTkZK5GQi2SuSMkNgGyjYbKNhRsrKaSbe5LJDZr125yjSjxacnyX72+gWIbuhqT1ZVHvqPZ91fv4HRKQSSSSwkkl4FshJ7rIlFUWRYYykAFRDMUkZWVkgMDRUyyiUcSMnj/pI0X11oqsVmdrLX7+qlhT9Oy/JnyadI/QlWmpRcZJOMk4yT3OLWGj430j0JK1rzpvLj7VOXvU3ufjwfemcuvTvzPc+L4n8M6U+NnZ6C39RW3VqWI29aeVhNShOLcU87lra21cj0l3U7cKsd0lCovzPF9B7pUrvq546u6j1Uk8OOvvhnzyvxHvdKUVqRcVhQ7OFwjwNulOauTjqcuvPq3f8A38uzCWUmtzSa8GXyc7RFbWppcYdny4G+mbHBK+SclMjIRcZKaxGsBfJDZjciNYDI5FHIrrFXICzkY5SIlIxymFK1ZRi2/Jc3yJ0XBrM5e1P4R/fyOZOt1k/5I7lzOrazDLGIdVMujHDcZEGMrIsiqLIsMJSACoEMkqBDRWUS5BGTBKJx+kehY3VLV2KpDLpy5PjF9z/Q7rRjlEkxmMMqWms80bw+K3mjp0ptNOE4S8HGSexn0TRF8rq2UnjWa1Ki92qt/wAn5nR0xoancLasTSwppfB80eWhYVrOclmUadTClKO1Jp7JLn4cmzVWvJP7O/U1o4ikfqh07Ct1VRqWxPsy7uTO6pHn68JyjryjhrClJLsVE/ZnF/vhzN/Rt5rLUk+1Hd/NE2OK0eXSyMmPWIcisWRyIcjE5lXMDK5lXMxOZRzAza5GsYdchzS2t4SC4ZWzk6Rvc9mO7+p/oVvr/PZjufrL+xS1spSeZBdkWakz0Wj6L2GKzs0uB16NLCCTOV0iQSGKUWKouWGMgAKgVLFWFQQARQhokgKxyiYKkU000mnvT2o2mYpxIrQVrGKcY+w89h7Us78cji3tpKnLWjnVzlNb4vkehmjUvKKlHDbXFNPDT/J+D2EZRLRtdIJ4U9j58H+htOZxbiioLbNN89XGV3rO8pRuWvZllct6/sVZr5dpyIcjnRv3xivJ4Lfxy91+qCYbrZGTQlfPgkvF5NedzKWxZl3R2ILh0K11GPe+S+Zozq1KrxFf/MfHmzPa6NlLbP8A0r5s7FvaJLCWF4BJn051loxR2vtSe9v5HXoW5sUqBswp4KwRRpYMoAAABFiyKkoqSkABAqWIAoCxGAyVIZbBGCKqQ0XwVaCsFVHNu2zrTgaVehkjOJh5i9pORoqweePkeqnZdxCse4YbOphwaNjLjKXm2zchZ+LOvGzM0LUuGqb5ciFgnwN23sktyOhC3M8KIYZa1K3NqFIyqGCcAQkCcE4BlALYGCplAJATISgSAAAQAAEYGCQBGBgkAV1Q4lgFypqkOmZADLD1KHUozAGWJUkSoGQBFVEnBIAjAwSAIwCQBAJAEEgAAAAAAH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2998788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388" name="AutoShape 4" descr="data:image/jpeg;base64,/9j/4AAQSkZJRgABAQAAAQABAAD/2wCEAAkGBxQSEhUUEhQWFRQUFxYVEhcXGRcUHRQXFBcXGBcYGhkYHCggGholHBUVITItJyksLi4uFx8zODMsNygtLiwBCgoKDg0OGhAQGiwkICQsLCwsKywsLCwsLCwsLCwsLCwsLCwsLCwsLCwsLDcsLCwsLCwsLDcsNywsLDQsLCwsK//AABEIAKAAoAMBIgACEQEDEQH/xAAcAAEAAQUBAQAAAAAAAAAAAAAABwIDBAUGAQj/xAA7EAACAQICBgULBAAHAAAAAAABAgADEQQhBQYSMUFRByJhcYETMkJSgpGhscHR8CNicuFDU5KistLx/8QAGAEBAAMBAAAAAAAAAAAAAAAAAAECAwT/xAAjEQEBAQABAwQCAwAAAAAAAAAAAQIRAyExEjJBUSJxBBNh/9oADAMBAAIRAxEAPwCcYiICIiAiIgIiICIiAiIgIiICIiAiIgIiICIiAiIgInl5gaX0zRwybdeoqDgCc27l3mBn3mLidI0qbKtSoiM+SBmALd15FusXShUe64RPJr/mNYse5dy/GcFiKrVWZqrFmbzix2ifEyLWmena+mbz2QhqzrziMJZHPl6Iy2XPWUftc/IyV9Aax0MYt6LgkechyZe9fqMolRvp3PluInl57JUIiICIiAiIgIiICIiAmJpDSFOgheq6oo4k28BzMyzIW6Xy5xq9fqrSUopzAuTfLtIEEbXWLpNdrpg02RxqPv8AZTh3n3SPcXXeq5eqzM53sxuT9pTQxAvZhstw5HuMyvJXmdtdnTxn4Yi0xKikvthrbs5Wq/8Akry1mVhacuUSyMHQlXXNWU2IPYRKjT4wRI5Tx9pA1c6R2WyYxbjhVUZ+0vHvHukj4PFpVQPTYOh3MpuDPnnZ5zN0PpethW26D7N/OBzVv5DjLTf2y6n8eXvlP957OO1a18o4iyVrUapyFz1XP7WO49hnYXmkvLk1m5vFexESVSIiAiIgUVaoUFmNgN5lvDYlagupuJ5jsKKqMjZBhv5cjORw9ephapVt49zrzlNa4v8Ai0nLtZDvTMlsVSPrUT/tY/eS5hcStRQy7j8DyMjLpso54Z+yqv8AwP3lkTyiJNIgdWpu/N4m1wuM2QCDtL35juPHxmuxWFDb/fNdsvRN13fAyvC03cV21Gqri4PiPqJU9K85fBaRDHLqP8/vN7hNJDc9l5Hge/lKXPDrx1c6ZOyf7/N8Afn5umSFv+ZGW2TPkZVssMvhPB2y7u84eO+V+T90DHKAzpdXNcK+Esrfq0h6DHzR+1uHxE0ASFuMuH5wjlFzLOKm/QesFDFC9JutvZDky+H2m1vIAouVYMjFWGYZciPdO60Br8y2XFDaXhVXeP5Lx7xNJv7cm/49nfKRoljCYtKqh6bBlO4g3EvzRzkREBMDS+jFrpsnJhmjcVP2mfEWcjiMDi6mGqlHFj6Q4OOYM6THYGhjaOzUUVKbc94PMHeGEq0xopa6WOTLmjeqftOcwGMfDVCrjPcw9YcCJl7P0v7nC629HFbDXqYa9ejvIt+og7QPPHaM+ycKRcT6ioVg6hlNwZymt2oFDGXdP0a59NRcMf3rlfv3zThEv2+d8Vo6+a+6W8Pj2TJxcfETq9P6Cr4NwmIS1/McZq9vVP03zT18Kr79/OVT6PnLL0dpCw6hDL6p4fab/DYtKgsDnxU75wFXCvSO0pPeJm4XSwNg/Vbgw3f1K6zy16fX47adqVtl8PzfKNm3m5fnKa3C6VIyqWI4Nb52+c2y2YAixB8fjKWcOqal8LflODCx5/3KdiXrX3/ncZT5C26R2StHL7y4tS09B/P7ldhAztEaUqUG2qLlT6Q3hu9eMkDQeutKrZawFJ+ZN1buPDxkZinxlwdsTVz4U305vynNWlUiPQusFbC+Ydun6jE29k+jJA0BrPRxXVU7NQC5ptvtxI5ibZ3NOPfSuG8iIl2bwzXaY0YtdeTr5rfQ9k2USLORxujce2Hco449cfUTraNUMAwNwcxMDTOixWXLJx5p+h7JotGaQag5VwbXsy8u0TOfheL4X937dRj8DTrIadVA6NvVhcGRRrX0ZVKV6mDJqJmTSPnr/E+kOzf3yXadQMAQbg7jKjNFZbHy6RvBG42IORBHAiYOL0aGzXKfRWtepdDGjaI8nWtlVUC/tD0hIc1i1axGBe1ZeqTZai3KN4+iew/GRxw0/HXauJpYh6JtvHI/TlN3ovSXGmbHip+0VKSuLETU4rRrKdpL5Zi28SPKPy6fh3OD0gr2B6rcufdzmcafbI9wmlvRqj2h9ROk0fpUqBc7acCMyPuJncfTpx1ppvCk8NLxl6hUVxdTlzEq2CJny3Y6dnxl1WFs8u/d/UxdIY5KeRzbgo3+PKaPEYpqnnHLgo3ePOWzi6ZdTrZx+2bitKG9qXix3eA4zqOiSjfGuxuSKTXJ7WWcOskbobS9XEtySmvvZj9JvMyOHXV1u90qxESyCIiB5NXpvRIrC65VAOqefYZtZ5Is5I5HQ2k2pMUe9r2YeqZ1iOCARmDump05onyvXTKoB/qHI9s1mhdKmmdh724jip4zOX0Xi+F7PV3jq5axOGWopR1DK2TKwuCO4zFqaZoKbGqvgb/KZdGuri6MGHMG80mpVeKi/WvowIvUwRuN5otw/gx+R98jWopUlXUqymzKwsQe0GfT00Os+qWHxy/qrs1ALLVWwZf+w7DIsXz1OPL5xxeAV+w/m+a1RUw7XHiOBndaz6o4jAG7jbpcKqA7PtD0T3zSBQwsReVW9E13nk0NpLa6yXVhkw4H7zaYrTjkbKjZ9Y8+7lNRhMH5MsV3G2XKUVnzMjiWra3rOO6ra/vvlQaY4aV4dGqMEpqzu2SqoJJ7gJo5PleFW0lvoYw/6Far69RVHaKa/dzMDU7ottarjyGORWgNw/m3HuGXfJRo0VRQqgKoFgALADkAJKZFyIiFiIiAiIgeGcjrkiK9MjJnvtHdcC1vnOvM4zpDwpKpUG4XU9nEXmfVnOKvj3NScUirlYdswG0y+FcVafE9ZODjlOdxLMFBJzvumuqBjmd/Mzjzj5dHq4fQmBxK1aa1EN1cBlPYc5fmg1EVhgaG1v2bjuJNvhN/O+eHLVFSmGBDAEEWIOYIPMSNNb+jQNergbKcy1E7j/A+iew5d0k6eWiwls8PmlkZCyOpVlNmU5EHkQZq6pzM+jdZNVMPjR+qtnAstRcmH3HYZpNX+jLC4dturfEPe4NQAKPYGXvvKzPFX3v1Z4RjqnqNicfZx+lRP+K4J2h+xctr5SadV9VMPgUtRXrHz6jZs3jwHYJvFWVS7Lh5aexEJIiICIiAiIgJZxNBailHF1YWIl6IEb6Y1Bqgk4dlccAx2SvZfcZb0L0d1C4OKZQg9BDtF+wngJJkSn9eV/XVNNAAABYDIAcANwlURLqEREBERAREQEREBERAREQEREBERAREQEREBERAREQEREBERA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814388"/>
            <a:ext cx="1709738" cy="17097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5602" name="Picture 2" descr="http://drumshopglasgowonline.co.uk/images/LP261Clav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170283">
            <a:off x="1495879" y="4941651"/>
            <a:ext cx="1152128" cy="1993270"/>
          </a:xfrm>
          <a:prstGeom prst="rect">
            <a:avLst/>
          </a:prstGeom>
          <a:noFill/>
        </p:spPr>
      </p:pic>
      <p:pic>
        <p:nvPicPr>
          <p:cNvPr id="25604" name="Picture 4" descr="http://www.bellperc.com/media/images/hire/woodenclav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861732">
            <a:off x="3829560" y="4844783"/>
            <a:ext cx="1407678" cy="1935966"/>
          </a:xfrm>
          <a:prstGeom prst="rect">
            <a:avLst/>
          </a:prstGeom>
          <a:noFill/>
        </p:spPr>
      </p:pic>
      <p:pic>
        <p:nvPicPr>
          <p:cNvPr id="25606" name="Picture 6" descr="http://www.dv247.com/assets/products/30406_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76872" y="1691680"/>
            <a:ext cx="1828205" cy="18282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52736" y="82758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Tambourines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4744" y="4283968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Tambourines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14338" name="AutoShape 2" descr="data:image/jpeg;base64,/9j/4AAQSkZJRgABAQAAAQABAAD/2wCEAAkGBxAQDxAPEA8QDw8NDw0ODw8PDw8PDw4NFBEWFxQRFBUYHCggGBwlGxQUITEhJSkrLi4uFx8zODMsOSgvLisBCgoKDg0OGg8QGCwkHBwsLywrLCwsLCwsLC4sNywsLiwsLCwsKywsLC8rLCwtLCwsLCwsKywsLCwsLCwsLCssLP/AABEIAO8A0wMBIgACEQEDEQH/xAAcAAEAAgMBAQEAAAAAAAAAAAAAAQIDBAUGBwj/xABCEAACAQMABgcECAQEBwEAAAAAAQIDBBEFEiExQVEGEyJhcYGRMlKhwQcjQnKCsdHwFGKy4TNTkqIWQ2Ojs8LSFf/EABsBAQEAAwEBAQAAAAAAAAAAAAABAgMEBQYH/8QAKhEBAAIBAgYBAgcBAAAAAAAAAAECEQMxBBITIUFRBaHhIkJSYYGR8DL/2gAMAwEAAhEDEQA/APuIAAAAAAAAAAAAAAAAAAAAAAAAAAAAAAAAAAAAAAAAAAAAAAAABgvLuFKOvOSivVt8kuLCxGe0M2TnaS05b2+VUn2l/wAuC15+i3eeDzOmOkFepmNLNGnzT+sku98PBep5yUH8zVbU9O3S4KZ73l6DSH0gOLfVW0kveq5f+2P6nL/49uG/agu5QS/PLNa2s6lWWrCLk9m7cvHkehs+i1BSUbjFWo1rKnjEFj4vzx4GETe3lvvXh9KMTDVsemVebwoyqPioR1n8Ed+h0hml9bTVPY3mc4w2LfvZq3VW1odmEFrR2KNLsRj442HMqX9STxHMc7oxy38dpsiJ9uS/LbauHq7XTlKom032XqyfBPCe/jvW42FpWh/mwXjJI8WrGvPa4y8ZySL/AP5NTnBeb/Qyy1cke3sIaVoOSiqsNaTxFZxrPknxZunz+Wjqq3JPwlt+JloaUuaLS1pY92pmSfr8i5Saepe7BxdF9IKdVqE11c3sWX2JPufDwZ2isJjAAAgAAAAAAAAAAAAAAHK6Q6ap2dJ1J7ZPKpwztnL9FxZJnEZllWs2mK1jvLLpbSkLeOZPMpezDi+/uR5K5v3Vk5zeXw5RXKK5HlbzTVStUlUqSzKT8kuCS4IinpHvOW2rl7ejwPTjM7vTNxZu6N0G671n2aae2XGXdH9TS6L2TuPrKmVRi9nOo1/6957K5vqdGnl4SSxGK2Z5JGdK57y5uI1uSeSm7HWt6FCljGpBe62pSfinls8xcXus3GjDUUtmzMqk1ybe3HduJrVqt3U+X2YR7zs2NjCktm2T3ze9/oja4tu87ubaaGb7VV4/li9vm/0OrRt4QWIxUfBb/MzYIwEmVWirRkwQ4hGvKJhqQT2NJrkzclEwyiVHHu9HcYf6eHkdDQGm3FqjWez2YTlvi/dl3d/7WSUTn39prdqK7S3/AMyC79pe2BxejWkush1c3mdNbG98ocH4rd6HaMmuYwAAIAAAAAAAAAADW0he06FKdapLVhTjrSf5Jc23hLxPivSDTlS8ryqz2LdThwhT4R/V8ztfSZ0k62t/CUpfVW8vrGnsnXWxrwju8c8jw/WHHramZxGz6H43hOnTqW3n6Q2+sO70T0LK7qZllUKTXWSX2nvVNePHkvFHA0XaTuK0KFP2qjxnhGPGT7kss+y6LsIW9GFGmuzBb3jMpcZy729pNKnNOZ2bOP4rpV5a/wDU/RrVYVoR6vWp0banlNw1nVnT4QjHCjF4wuO70585TuaijHZGKSS26sILiZdJXMq01ThtjnEV7z5/vgdiws1Shqra3tlL3mdWzwdu/la1to04qMV4vi3zZmJSLKIYq4GDIoFlAIw4GDPqDVKjXcSk6Zt4KSiBpSpmOVM3JIwzQHKz1FaNSO7OWua+1HzR7CnJNJp5TSafNM8zeUtaL5ravE6nR2vrUdV76bcfw71+nkWC22XUABWAAAAAAAAAee6caeVjZzqJpVqj6mgv+pJe1+FJy8scT0J8C+l7pA7jSDowl9VYp0lh7HXf+LLyeI/gZq1b8tXbwHD9fWiJ2jvLhyq5eW22+L2tshTOTTvHxPQ9D9H/AMddQpJdiKdWtvwqcfsvxeF5vkcURmcPqdSYpWbTtD6L9HmhlRofxM19bcpaufsUN8V4v2vTkeg0tdasNRe1Pf3R5eZwtAVNJTp0HdqlRp0ZVOspxU+tcYN6rl9nMpY3Pdyzg6VtTdes3L2c60uSjwj8jupGK4fJ6mpOrqTqWbmhLLVXWS9qa7PdHn4s6yiIoukVqmRIsokpFkgiFEnBKROAiuBgsCijRVoyFWgMEkYZo2JoxSQgas0V0BLUrVIcJRyvFPZ8GzJNGtbPVuqb97Z6pr5oq+HpwAVrAAAAAAAAczpLpVWdncXTx9TTlKKe6VR7IR85OK8z8t1pynKUpNylNuUpPfKTeW35n2r6cNJ6ltQtYvbcVHVmudOmlhP8Uk/wnxZo4eIv+LHp9R8Nw/LozqT+afpH3yx4PsH0XaJ6izdeSxUvHr96ox2QXn2pfiR8r0XYyr16VCO+tUhDPJN7X5LL8j9BUKKhCFOKShCMYRW7VjFYSLoRmcsPmNXlpGnHlg0hXaio59ra/Dh++46eiLbUprK7U+0+7kvQ5FGPXV0vs5y/uL9o9KkdbwJ7dkpGRIhIuiMUolIJEhAAkogEkBEMqyxDAxTMMzPIwzEK1qhp1HirRfKpH+pG7UNG49ul9+P5oqw9UACtYAAAAAAEMD4L9MF91ulJwTeLalSo44azTm3/AL8eR4do63Se766+u6ucqdzXa+5rtR+CRzMHk3tm0y/QOE0unoUp6iHpfo96qndO4rzhTp28MRlNqMeuqdmKy+7X28MZ4H1tXMZ03Ui1JYaUotNZzh7V5nzbot0V/i7BTezN7TqOP+bb0tkoPk3mfp3n0CpbU6NNwpU1ShOpOaprGIJ/ZWNnpzO3QjFXyvympz8VaP09v6+7f6P0dk6j4vVXgtr/AD+B2kaujqWrSgv5U34va/zNtG550rJF0VSLFYpRJBIAkgBAEkMCGVZJDAxyMUzLIxTKrXqmlUWatFc6kf6kbtQ1qEda5pLlmXom/kFelBGSStYAAAAAGK7qalOc/chOXomzKc/pBPFndPlbXD/7bJM9mVIzaIfl3Wzte1va/EnJNWi4715mPJ5GH6LFn3XofbdXo+1jjGaUaj55qdt/1G3ex1qsIc9VerNq1hqQhBLZCEIrwSSMNv2rpck8+kT1YjEYfA3vz6lr+5mXfii6KIug1LokhElRJJACJDIAE5IbIAArJlikgKSMUzJIxyKMMymiYa1xOXCEMebx/cvIyaAp9ic3vnP4L+7YXw6pYhElYAAAFWyWUkBLZzeke2yu1ztrj/xyN5s17+nr0asPfpVIf6otfMxnZnScWiX5tkytOhGUo8O1Hd4lZfIzWX+LSXOrSXrNHmxD7qbYiX2nRGlY3NS4jCjVpxtbids51NTUqVILLUcPK2NNZSymZtEbbiT7pv4pGalYuNVyUkouXWNLKlUkoOC1/ewnx5LkYdB/4svuP80ej38viI8u+i6KIugxXRJVElRIACAAAAZIbANmNslso2BVsoyzKsqta9liD7+z6/2ydaxo6lOEeKjt8XtfxOXqdZWhDhDty/fp6nbBZKJRBKKxAAEQzHJmRmKYFGxkqyMkV+d9PWXU3VxSxjqq1aC+6pvV+GDnxnqNT9xqXo8/I9z9J+j+rvnUS7NzThUzw10tSS/2p+Z4udI860YmYfZ8PqdTSrb3D9BRknh80mvM5mh9ldr+WS+KL9HLrrbO1qb3KhS1vvxilL4pmK27Nyl/M4+qaPQzmHyU15Zmvp6FFkURZMjBdElETkqLZJyVyMgTkZK5GQi2SuSMkNgGyjYbKNhRsrKaSbe5LJDZr125yjSjxacnyX72+gWIbuhqT1ZVHvqPZ91fv4HRKQSSSSwkkl4FshJ7rIlFUWRYYykAFRDMUkZWVkgMDRUyyiUcSMnj/pI0X11oqsVmdrLX7+qlhT9Oy/JnyadI/QlWmpRcZJOMk4yT3OLWGj430j0JK1rzpvLj7VOXvU3ufjwfemcuvTvzPc+L4n8M6U+NnZ6C39RW3VqWI29aeVhNShOLcU87lra21cj0l3U7cKsd0lCovzPF9B7pUrvq546u6j1Uk8OOvvhnzyvxHvdKUVqRcVhQ7OFwjwNulOauTjqcuvPq3f8A38uzCWUmtzSa8GXyc7RFbWppcYdny4G+mbHBK+SclMjIRcZKaxGsBfJDZjciNYDI5FHIrrFXICzkY5SIlIxymFK1ZRi2/Jc3yJ0XBrM5e1P4R/fyOZOt1k/5I7lzOrazDLGIdVMujHDcZEGMrIsiqLIsMJSACoEMkqBDRWUS5BGTBKJx+kehY3VLV2KpDLpy5PjF9z/Q7rRjlEkxmMMqWms80bw+K3mjp0ptNOE4S8HGSexn0TRF8rq2UnjWa1Ki92qt/wAn5nR0xoancLasTSwppfB80eWhYVrOclmUadTClKO1Jp7JLn4cmzVWvJP7O/U1o4ikfqh07Ct1VRqWxPsy7uTO6pHn68JyjryjhrClJLsVE/ZnF/vhzN/Rt5rLUk+1Hd/NE2OK0eXSyMmPWIcisWRyIcjE5lXMDK5lXMxOZRzAza5GsYdchzS2t4SC4ZWzk6Rvc9mO7+p/oVvr/PZjufrL+xS1spSeZBdkWakz0Wj6L2GKzs0uB16NLCCTOV0iQSGKUWKouWGMgAKgVLFWFQQARQhokgKxyiYKkU000mnvT2o2mYpxIrQVrGKcY+w89h7Us78cji3tpKnLWjnVzlNb4vkehmjUvKKlHDbXFNPDT/J+D2EZRLRtdIJ4U9j58H+htOZxbiioLbNN89XGV3rO8pRuWvZllct6/sVZr5dpyIcjnRv3xivJ4Lfxy91+qCYbrZGTQlfPgkvF5NedzKWxZl3R2ILh0K11GPe+S+Zozq1KrxFf/MfHmzPa6NlLbP8A0r5s7FvaJLCWF4BJn051loxR2vtSe9v5HXoW5sUqBswp4KwRRpYMoAAABFiyKkoqSkABAqWIAoCxGAyVIZbBGCKqQ0XwVaCsFVHNu2zrTgaVehkjOJh5i9pORoqweePkeqnZdxCse4YbOphwaNjLjKXm2zchZ+LOvGzM0LUuGqb5ciFgnwN23sktyOhC3M8KIYZa1K3NqFIyqGCcAQkCcE4BlALYGCplAJATISgSAAAQAAEYGCQBGBgkAV1Q4lgFypqkOmZADLD1KHUozAGWJUkSoGQBFVEnBIAjAwSAIwCQBAJAEEgAAAAAAH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2998788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388" name="AutoShape 4" descr="data:image/jpeg;base64,/9j/4AAQSkZJRgABAQAAAQABAAD/2wCEAAkGBxQSEhUUEhQWFRQUFxYVEhcXGRcUHRQXFBcXGBcYGhkYHCggGholHBUVITItJyksLi4uFx8zODMsNygtLiwBCgoKDg0OGhAQGiwkICQsLCwsKywsLCwsLCwsLCwsLCwsLCwsLCwsLCwsLDcsLCwsLCwsLDcsNywsLDQsLCwsK//AABEIAKAAoAMBIgACEQEDEQH/xAAcAAEAAQUBAQAAAAAAAAAAAAAABwIDBAUGAQj/xAA7EAACAQICBgULBAAHAAAAAAABAgADEQQhBQYSMUFRByJhcYETMkJSgpGhscHR8CNicuFDU5KistLx/8QAGAEBAAMBAAAAAAAAAAAAAAAAAAECAwT/xAAjEQEBAQABAwQCAwAAAAAAAAAAAQIRAyExEjJBUSJxBBNh/9oADAMBAAIRAxEAPwCcYiICIiAiIgIiICIiAiIgIiICIiAiIgIiICIiAiIgInl5gaX0zRwybdeoqDgCc27l3mBn3mLidI0qbKtSoiM+SBmALd15FusXShUe64RPJr/mNYse5dy/GcFiKrVWZqrFmbzix2ifEyLWmena+mbz2QhqzrziMJZHPl6Iy2XPWUftc/IyV9Aax0MYt6LgkechyZe9fqMolRvp3PluInl57JUIiICIiAiIgIiICIiAmJpDSFOgheq6oo4k28BzMyzIW6Xy5xq9fqrSUopzAuTfLtIEEbXWLpNdrpg02RxqPv8AZTh3n3SPcXXeq5eqzM53sxuT9pTQxAvZhstw5HuMyvJXmdtdnTxn4Yi0xKikvthrbs5Wq/8Akry1mVhacuUSyMHQlXXNWU2IPYRKjT4wRI5Tx9pA1c6R2WyYxbjhVUZ+0vHvHukj4PFpVQPTYOh3MpuDPnnZ5zN0PpethW26D7N/OBzVv5DjLTf2y6n8eXvlP957OO1a18o4iyVrUapyFz1XP7WO49hnYXmkvLk1m5vFexESVSIiAiIgUVaoUFmNgN5lvDYlagupuJ5jsKKqMjZBhv5cjORw9ephapVt49zrzlNa4v8Ai0nLtZDvTMlsVSPrUT/tY/eS5hcStRQy7j8DyMjLpso54Z+yqv8AwP3lkTyiJNIgdWpu/N4m1wuM2QCDtL35juPHxmuxWFDb/fNdsvRN13fAyvC03cV21Gqri4PiPqJU9K85fBaRDHLqP8/vN7hNJDc9l5Hge/lKXPDrx1c6ZOyf7/N8Afn5umSFv+ZGW2TPkZVssMvhPB2y7u84eO+V+T90DHKAzpdXNcK+Esrfq0h6DHzR+1uHxE0ASFuMuH5wjlFzLOKm/QesFDFC9JutvZDky+H2m1vIAouVYMjFWGYZciPdO60Br8y2XFDaXhVXeP5Lx7xNJv7cm/49nfKRoljCYtKqh6bBlO4g3EvzRzkREBMDS+jFrpsnJhmjcVP2mfEWcjiMDi6mGqlHFj6Q4OOYM6THYGhjaOzUUVKbc94PMHeGEq0xopa6WOTLmjeqftOcwGMfDVCrjPcw9YcCJl7P0v7nC629HFbDXqYa9ejvIt+og7QPPHaM+ycKRcT6ioVg6hlNwZymt2oFDGXdP0a59NRcMf3rlfv3zThEv2+d8Vo6+a+6W8Pj2TJxcfETq9P6Cr4NwmIS1/McZq9vVP03zT18Kr79/OVT6PnLL0dpCw6hDL6p4fab/DYtKgsDnxU75wFXCvSO0pPeJm4XSwNg/Vbgw3f1K6zy16fX47adqVtl8PzfKNm3m5fnKa3C6VIyqWI4Nb52+c2y2YAixB8fjKWcOqal8LflODCx5/3KdiXrX3/ncZT5C26R2StHL7y4tS09B/P7ldhAztEaUqUG2qLlT6Q3hu9eMkDQeutKrZawFJ+ZN1buPDxkZinxlwdsTVz4U305vynNWlUiPQusFbC+Ydun6jE29k+jJA0BrPRxXVU7NQC5ptvtxI5ibZ3NOPfSuG8iIl2bwzXaY0YtdeTr5rfQ9k2USLORxujce2Hco449cfUTraNUMAwNwcxMDTOixWXLJx5p+h7JotGaQag5VwbXsy8u0TOfheL4X937dRj8DTrIadVA6NvVhcGRRrX0ZVKV6mDJqJmTSPnr/E+kOzf3yXadQMAQbg7jKjNFZbHy6RvBG42IORBHAiYOL0aGzXKfRWtepdDGjaI8nWtlVUC/tD0hIc1i1axGBe1ZeqTZai3KN4+iew/GRxw0/HXauJpYh6JtvHI/TlN3ovSXGmbHip+0VKSuLETU4rRrKdpL5Zi28SPKPy6fh3OD0gr2B6rcufdzmcafbI9wmlvRqj2h9ROk0fpUqBc7acCMyPuJncfTpx1ppvCk8NLxl6hUVxdTlzEq2CJny3Y6dnxl1WFs8u/d/UxdIY5KeRzbgo3+PKaPEYpqnnHLgo3ePOWzi6ZdTrZx+2bitKG9qXix3eA4zqOiSjfGuxuSKTXJ7WWcOskbobS9XEtySmvvZj9JvMyOHXV1u90qxESyCIiB5NXpvRIrC65VAOqefYZtZ5Is5I5HQ2k2pMUe9r2YeqZ1iOCARmDump05onyvXTKoB/qHI9s1mhdKmmdh724jip4zOX0Xi+F7PV3jq5axOGWopR1DK2TKwuCO4zFqaZoKbGqvgb/KZdGuri6MGHMG80mpVeKi/WvowIvUwRuN5otw/gx+R98jWopUlXUqymzKwsQe0GfT00Os+qWHxy/qrs1ALLVWwZf+w7DIsXz1OPL5xxeAV+w/m+a1RUw7XHiOBndaz6o4jAG7jbpcKqA7PtD0T3zSBQwsReVW9E13nk0NpLa6yXVhkw4H7zaYrTjkbKjZ9Y8+7lNRhMH5MsV3G2XKUVnzMjiWra3rOO6ra/vvlQaY4aV4dGqMEpqzu2SqoJJ7gJo5PleFW0lvoYw/6Far69RVHaKa/dzMDU7ottarjyGORWgNw/m3HuGXfJRo0VRQqgKoFgALADkAJKZFyIiFiIiAiIgeGcjrkiK9MjJnvtHdcC1vnOvM4zpDwpKpUG4XU9nEXmfVnOKvj3NScUirlYdswG0y+FcVafE9ZODjlOdxLMFBJzvumuqBjmd/Mzjzj5dHq4fQmBxK1aa1EN1cBlPYc5fmg1EVhgaG1v2bjuJNvhN/O+eHLVFSmGBDAEEWIOYIPMSNNb+jQNergbKcy1E7j/A+iew5d0k6eWiwls8PmlkZCyOpVlNmU5EHkQZq6pzM+jdZNVMPjR+qtnAstRcmH3HYZpNX+jLC4dturfEPe4NQAKPYGXvvKzPFX3v1Z4RjqnqNicfZx+lRP+K4J2h+xctr5SadV9VMPgUtRXrHz6jZs3jwHYJvFWVS7Lh5aexEJIiICIiAiIgJZxNBailHF1YWIl6IEb6Y1Bqgk4dlccAx2SvZfcZb0L0d1C4OKZQg9BDtF+wngJJkSn9eV/XVNNAAABYDIAcANwlURLqEREBERAREQEREBERAREQEREBERAREQEREBERAREQEREBERA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814388"/>
            <a:ext cx="1709738" cy="17097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2530" name="Picture 2" descr="https://encrypted-tbn0.gstatic.com/images?q=tbn:ANd9GcRBOVfK0Qoodr6V0Q_pcZmYWXQpopL1PwAWs8miEf8WHCzQb_E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4864" y="1619672"/>
            <a:ext cx="1944215" cy="1944215"/>
          </a:xfrm>
          <a:prstGeom prst="rect">
            <a:avLst/>
          </a:prstGeom>
          <a:noFill/>
        </p:spPr>
      </p:pic>
      <p:pic>
        <p:nvPicPr>
          <p:cNvPr id="22532" name="Picture 4" descr="http://static.musicroom.com/img/c/f/EMD12835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76872" y="5292080"/>
            <a:ext cx="1729534" cy="1627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52736" y="82758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Indian bells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4744" y="4283968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smtClean="0">
                <a:latin typeface="Comic Sans MS" pitchFamily="66" charset="0"/>
              </a:rPr>
              <a:t>   Bell tree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14338" name="AutoShape 2" descr="data:image/jpeg;base64,/9j/4AAQSkZJRgABAQAAAQABAAD/2wCEAAkGBxAQDxAPEA8QDw8NDw0ODw8PDw8PDw4NFBEWFxQRFBUYHCggGBwlGxQUITEhJSkrLi4uFx8zODMsOSgvLisBCgoKDg0OGg8QGCwkHBwsLywrLCwsLCwsLC4sNywsLiwsLCwsKywsLC8rLCwtLCwsLCwsKywsLCwsLCwsLCssLP/AABEIAO8A0wMBIgACEQEDEQH/xAAcAAEAAgMBAQEAAAAAAAAAAAAAAQIDBAUGBwj/xABCEAACAQMABgcECAQEBwEAAAAAAQIDBBEFEiExQVEGEyJhcYGRMlKhwQcjQnKCsdHwFGKy4TNTkqIWQ2Ojs8LSFf/EABsBAQEAAwEBAQAAAAAAAAAAAAABAgMEBQYH/8QAKhEBAAIBAgYBAgcBAAAAAAAAAAECEQMxBBITIUFRBaHhIkJSYYGR8DL/2gAMAwEAAhEDEQA/APuIAAAAAAAAAAAAAAAAAAAAAAAAAAAAAAAAAAAAAAAAAAAAAAAABgvLuFKOvOSivVt8kuLCxGe0M2TnaS05b2+VUn2l/wAuC15+i3eeDzOmOkFepmNLNGnzT+sku98PBep5yUH8zVbU9O3S4KZ73l6DSH0gOLfVW0kveq5f+2P6nL/49uG/agu5QS/PLNa2s6lWWrCLk9m7cvHkehs+i1BSUbjFWo1rKnjEFj4vzx4GETe3lvvXh9KMTDVsemVebwoyqPioR1n8Ed+h0hml9bTVPY3mc4w2LfvZq3VW1odmEFrR2KNLsRj442HMqX9STxHMc7oxy38dpsiJ9uS/LbauHq7XTlKom032XqyfBPCe/jvW42FpWh/mwXjJI8WrGvPa4y8ZySL/AP5NTnBeb/Qyy1cke3sIaVoOSiqsNaTxFZxrPknxZunz+Wjqq3JPwlt+JloaUuaLS1pY92pmSfr8i5Saepe7BxdF9IKdVqE11c3sWX2JPufDwZ2isJjAAAgAAAAAAAAAAAAAAHK6Q6ap2dJ1J7ZPKpwztnL9FxZJnEZllWs2mK1jvLLpbSkLeOZPMpezDi+/uR5K5v3Vk5zeXw5RXKK5HlbzTVStUlUqSzKT8kuCS4IinpHvOW2rl7ejwPTjM7vTNxZu6N0G671n2aae2XGXdH9TS6L2TuPrKmVRi9nOo1/6957K5vqdGnl4SSxGK2Z5JGdK57y5uI1uSeSm7HWt6FCljGpBe62pSfinls8xcXus3GjDUUtmzMqk1ybe3HduJrVqt3U+X2YR7zs2NjCktm2T3ze9/oja4tu87ubaaGb7VV4/li9vm/0OrRt4QWIxUfBb/MzYIwEmVWirRkwQ4hGvKJhqQT2NJrkzclEwyiVHHu9HcYf6eHkdDQGm3FqjWez2YTlvi/dl3d/7WSUTn39prdqK7S3/AMyC79pe2BxejWkush1c3mdNbG98ocH4rd6HaMmuYwAAIAAAAAAAAAADW0he06FKdapLVhTjrSf5Jc23hLxPivSDTlS8ryqz2LdThwhT4R/V8ztfSZ0k62t/CUpfVW8vrGnsnXWxrwju8c8jw/WHHramZxGz6H43hOnTqW3n6Q2+sO70T0LK7qZllUKTXWSX2nvVNePHkvFHA0XaTuK0KFP2qjxnhGPGT7kss+y6LsIW9GFGmuzBb3jMpcZy729pNKnNOZ2bOP4rpV5a/wDU/RrVYVoR6vWp0banlNw1nVnT4QjHCjF4wuO70585TuaijHZGKSS26sILiZdJXMq01ThtjnEV7z5/vgdiws1Shqra3tlL3mdWzwdu/la1to04qMV4vi3zZmJSLKIYq4GDIoFlAIw4GDPqDVKjXcSk6Zt4KSiBpSpmOVM3JIwzQHKz1FaNSO7OWua+1HzR7CnJNJp5TSafNM8zeUtaL5ravE6nR2vrUdV76bcfw71+nkWC22XUABWAAAAAAAAAee6caeVjZzqJpVqj6mgv+pJe1+FJy8scT0J8C+l7pA7jSDowl9VYp0lh7HXf+LLyeI/gZq1b8tXbwHD9fWiJ2jvLhyq5eW22+L2tshTOTTvHxPQ9D9H/AMddQpJdiKdWtvwqcfsvxeF5vkcURmcPqdSYpWbTtD6L9HmhlRofxM19bcpaufsUN8V4v2vTkeg0tdasNRe1Pf3R5eZwtAVNJTp0HdqlRp0ZVOspxU+tcYN6rl9nMpY3Pdyzg6VtTdes3L2c60uSjwj8jupGK4fJ6mpOrqTqWbmhLLVXWS9qa7PdHn4s6yiIoukVqmRIsokpFkgiFEnBKROAiuBgsCijRVoyFWgMEkYZo2JoxSQgas0V0BLUrVIcJRyvFPZ8GzJNGtbPVuqb97Z6pr5oq+HpwAVrAAAAAAAAczpLpVWdncXTx9TTlKKe6VR7IR85OK8z8t1pynKUpNylNuUpPfKTeW35n2r6cNJ6ltQtYvbcVHVmudOmlhP8Uk/wnxZo4eIv+LHp9R8Nw/LozqT+afpH3yx4PsH0XaJ6izdeSxUvHr96ox2QXn2pfiR8r0XYyr16VCO+tUhDPJN7X5LL8j9BUKKhCFOKShCMYRW7VjFYSLoRmcsPmNXlpGnHlg0hXaio59ra/Dh++46eiLbUprK7U+0+7kvQ5FGPXV0vs5y/uL9o9KkdbwJ7dkpGRIhIuiMUolIJEhAAkogEkBEMqyxDAxTMMzPIwzEK1qhp1HirRfKpH+pG7UNG49ul9+P5oqw9UACtYAAAAAAEMD4L9MF91ulJwTeLalSo44azTm3/AL8eR4do63Se766+u6ucqdzXa+5rtR+CRzMHk3tm0y/QOE0unoUp6iHpfo96qndO4rzhTp28MRlNqMeuqdmKy+7X28MZ4H1tXMZ03Ui1JYaUotNZzh7V5nzbot0V/i7BTezN7TqOP+bb0tkoPk3mfp3n0CpbU6NNwpU1ShOpOaprGIJ/ZWNnpzO3QjFXyvympz8VaP09v6+7f6P0dk6j4vVXgtr/AD+B2kaujqWrSgv5U34va/zNtG550rJF0VSLFYpRJBIAkgBAEkMCGVZJDAxyMUzLIxTKrXqmlUWatFc6kf6kbtQ1qEda5pLlmXom/kFelBGSStYAAAAAGK7qalOc/chOXomzKc/pBPFndPlbXD/7bJM9mVIzaIfl3Wzte1va/EnJNWi4715mPJ5GH6LFn3XofbdXo+1jjGaUaj55qdt/1G3ex1qsIc9VerNq1hqQhBLZCEIrwSSMNv2rpck8+kT1YjEYfA3vz6lr+5mXfii6KIug1LokhElRJJACJDIAE5IbIAArJlikgKSMUzJIxyKMMymiYa1xOXCEMebx/cvIyaAp9ic3vnP4L+7YXw6pYhElYAAAFWyWUkBLZzeke2yu1ztrj/xyN5s17+nr0asPfpVIf6otfMxnZnScWiX5tkytOhGUo8O1Hd4lZfIzWX+LSXOrSXrNHmxD7qbYiX2nRGlY3NS4jCjVpxtbids51NTUqVILLUcPK2NNZSymZtEbbiT7pv4pGalYuNVyUkouXWNLKlUkoOC1/ewnx5LkYdB/4svuP80ej38viI8u+i6KIugxXRJVElRIACAAAAZIbANmNslso2BVsoyzKsqta9liD7+z6/2ydaxo6lOEeKjt8XtfxOXqdZWhDhDty/fp6nbBZKJRBKKxAAEQzHJmRmKYFGxkqyMkV+d9PWXU3VxSxjqq1aC+6pvV+GDnxnqNT9xqXo8/I9z9J+j+rvnUS7NzThUzw10tSS/2p+Z4udI860YmYfZ8PqdTSrb3D9BRknh80mvM5mh9ldr+WS+KL9HLrrbO1qb3KhS1vvxilL4pmK27Nyl/M4+qaPQzmHyU15Zmvp6FFkURZMjBdElETkqLZJyVyMgTkZK5GQi2SuSMkNgGyjYbKNhRsrKaSbe5LJDZr125yjSjxacnyX72+gWIbuhqT1ZVHvqPZ91fv4HRKQSSSSwkkl4FshJ7rIlFUWRYYykAFRDMUkZWVkgMDRUyyiUcSMnj/pI0X11oqsVmdrLX7+qlhT9Oy/JnyadI/QlWmpRcZJOMk4yT3OLWGj430j0JK1rzpvLj7VOXvU3ufjwfemcuvTvzPc+L4n8M6U+NnZ6C39RW3VqWI29aeVhNShOLcU87lra21cj0l3U7cKsd0lCovzPF9B7pUrvq546u6j1Uk8OOvvhnzyvxHvdKUVqRcVhQ7OFwjwNulOauTjqcuvPq3f8A38uzCWUmtzSa8GXyc7RFbWppcYdny4G+mbHBK+SclMjIRcZKaxGsBfJDZjciNYDI5FHIrrFXICzkY5SIlIxymFK1ZRi2/Jc3yJ0XBrM5e1P4R/fyOZOt1k/5I7lzOrazDLGIdVMujHDcZEGMrIsiqLIsMJSACoEMkqBDRWUS5BGTBKJx+kehY3VLV2KpDLpy5PjF9z/Q7rRjlEkxmMMqWms80bw+K3mjp0ptNOE4S8HGSexn0TRF8rq2UnjWa1Ki92qt/wAn5nR0xoancLasTSwppfB80eWhYVrOclmUadTClKO1Jp7JLn4cmzVWvJP7O/U1o4ikfqh07Ct1VRqWxPsy7uTO6pHn68JyjryjhrClJLsVE/ZnF/vhzN/Rt5rLUk+1Hd/NE2OK0eXSyMmPWIcisWRyIcjE5lXMDK5lXMxOZRzAza5GsYdchzS2t4SC4ZWzk6Rvc9mO7+p/oVvr/PZjufrL+xS1spSeZBdkWakz0Wj6L2GKzs0uB16NLCCTOV0iQSGKUWKouWGMgAKgVLFWFQQARQhokgKxyiYKkU000mnvT2o2mYpxIrQVrGKcY+w89h7Us78cji3tpKnLWjnVzlNb4vkehmjUvKKlHDbXFNPDT/J+D2EZRLRtdIJ4U9j58H+htOZxbiioLbNN89XGV3rO8pRuWvZllct6/sVZr5dpyIcjnRv3xivJ4Lfxy91+qCYbrZGTQlfPgkvF5NedzKWxZl3R2ILh0K11GPe+S+Zozq1KrxFf/MfHmzPa6NlLbP8A0r5s7FvaJLCWF4BJn051loxR2vtSe9v5HXoW5sUqBswp4KwRRpYMoAAABFiyKkoqSkABAqWIAoCxGAyVIZbBGCKqQ0XwVaCsFVHNu2zrTgaVehkjOJh5i9pORoqweePkeqnZdxCse4YbOphwaNjLjKXm2zchZ+LOvGzM0LUuGqb5ciFgnwN23sktyOhC3M8KIYZa1K3NqFIyqGCcAQkCcE4BlALYGCplAJATISgSAAAQAAEYGCQBGBgkAV1Q4lgFypqkOmZADLD1KHUozAGWJUkSoGQBFVEnBIAjAwSAIwCQBAJAEEgAAAAAAH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2998788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388" name="AutoShape 4" descr="data:image/jpeg;base64,/9j/4AAQSkZJRgABAQAAAQABAAD/2wCEAAkGBxQSEhUUEhQWFRQUFxYVEhcXGRcUHRQXFBcXGBcYGhkYHCggGholHBUVITItJyksLi4uFx8zODMsNygtLiwBCgoKDg0OGhAQGiwkICQsLCwsKywsLCwsLCwsLCwsLCwsLCwsLCwsLCwsLDcsLCwsLCwsLDcsNywsLDQsLCwsK//AABEIAKAAoAMBIgACEQEDEQH/xAAcAAEAAQUBAQAAAAAAAAAAAAAABwIDBAUGAQj/xAA7EAACAQICBgULBAAHAAAAAAABAgADEQQhBQYSMUFRByJhcYETMkJSgpGhscHR8CNicuFDU5KistLx/8QAGAEBAAMBAAAAAAAAAAAAAAAAAAECAwT/xAAjEQEBAQABAwQCAwAAAAAAAAAAAQIRAyExEjJBUSJxBBNh/9oADAMBAAIRAxEAPwCcYiICIiAiIgIiICIiAiIgIiICIiAiIgIiICIiAiIgInl5gaX0zRwybdeoqDgCc27l3mBn3mLidI0qbKtSoiM+SBmALd15FusXShUe64RPJr/mNYse5dy/GcFiKrVWZqrFmbzix2ifEyLWmena+mbz2QhqzrziMJZHPl6Iy2XPWUftc/IyV9Aax0MYt6LgkechyZe9fqMolRvp3PluInl57JUIiICIiAiIgIiICIiAmJpDSFOgheq6oo4k28BzMyzIW6Xy5xq9fqrSUopzAuTfLtIEEbXWLpNdrpg02RxqPv8AZTh3n3SPcXXeq5eqzM53sxuT9pTQxAvZhstw5HuMyvJXmdtdnTxn4Yi0xKikvthrbs5Wq/8Akry1mVhacuUSyMHQlXXNWU2IPYRKjT4wRI5Tx9pA1c6R2WyYxbjhVUZ+0vHvHukj4PFpVQPTYOh3MpuDPnnZ5zN0PpethW26D7N/OBzVv5DjLTf2y6n8eXvlP957OO1a18o4iyVrUapyFz1XP7WO49hnYXmkvLk1m5vFexESVSIiAiIgUVaoUFmNgN5lvDYlagupuJ5jsKKqMjZBhv5cjORw9ephapVt49zrzlNa4v8Ai0nLtZDvTMlsVSPrUT/tY/eS5hcStRQy7j8DyMjLpso54Z+yqv8AwP3lkTyiJNIgdWpu/N4m1wuM2QCDtL35juPHxmuxWFDb/fNdsvRN13fAyvC03cV21Gqri4PiPqJU9K85fBaRDHLqP8/vN7hNJDc9l5Hge/lKXPDrx1c6ZOyf7/N8Afn5umSFv+ZGW2TPkZVssMvhPB2y7u84eO+V+T90DHKAzpdXNcK+Esrfq0h6DHzR+1uHxE0ASFuMuH5wjlFzLOKm/QesFDFC9JutvZDky+H2m1vIAouVYMjFWGYZciPdO60Br8y2XFDaXhVXeP5Lx7xNJv7cm/49nfKRoljCYtKqh6bBlO4g3EvzRzkREBMDS+jFrpsnJhmjcVP2mfEWcjiMDi6mGqlHFj6Q4OOYM6THYGhjaOzUUVKbc94PMHeGEq0xopa6WOTLmjeqftOcwGMfDVCrjPcw9YcCJl7P0v7nC629HFbDXqYa9ejvIt+og7QPPHaM+ycKRcT6ioVg6hlNwZymt2oFDGXdP0a59NRcMf3rlfv3zThEv2+d8Vo6+a+6W8Pj2TJxcfETq9P6Cr4NwmIS1/McZq9vVP03zT18Kr79/OVT6PnLL0dpCw6hDL6p4fab/DYtKgsDnxU75wFXCvSO0pPeJm4XSwNg/Vbgw3f1K6zy16fX47adqVtl8PzfKNm3m5fnKa3C6VIyqWI4Nb52+c2y2YAixB8fjKWcOqal8LflODCx5/3KdiXrX3/ncZT5C26R2StHL7y4tS09B/P7ldhAztEaUqUG2qLlT6Q3hu9eMkDQeutKrZawFJ+ZN1buPDxkZinxlwdsTVz4U305vynNWlUiPQusFbC+Ydun6jE29k+jJA0BrPRxXVU7NQC5ptvtxI5ibZ3NOPfSuG8iIl2bwzXaY0YtdeTr5rfQ9k2USLORxujce2Hco449cfUTraNUMAwNwcxMDTOixWXLJx5p+h7JotGaQag5VwbXsy8u0TOfheL4X937dRj8DTrIadVA6NvVhcGRRrX0ZVKV6mDJqJmTSPnr/E+kOzf3yXadQMAQbg7jKjNFZbHy6RvBG42IORBHAiYOL0aGzXKfRWtepdDGjaI8nWtlVUC/tD0hIc1i1axGBe1ZeqTZai3KN4+iew/GRxw0/HXauJpYh6JtvHI/TlN3ovSXGmbHip+0VKSuLETU4rRrKdpL5Zi28SPKPy6fh3OD0gr2B6rcufdzmcafbI9wmlvRqj2h9ROk0fpUqBc7acCMyPuJncfTpx1ppvCk8NLxl6hUVxdTlzEq2CJny3Y6dnxl1WFs8u/d/UxdIY5KeRzbgo3+PKaPEYpqnnHLgo3ePOWzi6ZdTrZx+2bitKG9qXix3eA4zqOiSjfGuxuSKTXJ7WWcOskbobS9XEtySmvvZj9JvMyOHXV1u90qxESyCIiB5NXpvRIrC65VAOqefYZtZ5Is5I5HQ2k2pMUe9r2YeqZ1iOCARmDump05onyvXTKoB/qHI9s1mhdKmmdh724jip4zOX0Xi+F7PV3jq5axOGWopR1DK2TKwuCO4zFqaZoKbGqvgb/KZdGuri6MGHMG80mpVeKi/WvowIvUwRuN5otw/gx+R98jWopUlXUqymzKwsQe0GfT00Os+qWHxy/qrs1ALLVWwZf+w7DIsXz1OPL5xxeAV+w/m+a1RUw7XHiOBndaz6o4jAG7jbpcKqA7PtD0T3zSBQwsReVW9E13nk0NpLa6yXVhkw4H7zaYrTjkbKjZ9Y8+7lNRhMH5MsV3G2XKUVnzMjiWra3rOO6ra/vvlQaY4aV4dGqMEpqzu2SqoJJ7gJo5PleFW0lvoYw/6Far69RVHaKa/dzMDU7ottarjyGORWgNw/m3HuGXfJRo0VRQqgKoFgALADkAJKZFyIiFiIiAiIgeGcjrkiK9MjJnvtHdcC1vnOvM4zpDwpKpUG4XU9nEXmfVnOKvj3NScUirlYdswG0y+FcVafE9ZODjlOdxLMFBJzvumuqBjmd/Mzjzj5dHq4fQmBxK1aa1EN1cBlPYc5fmg1EVhgaG1v2bjuJNvhN/O+eHLVFSmGBDAEEWIOYIPMSNNb+jQNergbKcy1E7j/A+iew5d0k6eWiwls8PmlkZCyOpVlNmU5EHkQZq6pzM+jdZNVMPjR+qtnAstRcmH3HYZpNX+jLC4dturfEPe4NQAKPYGXvvKzPFX3v1Z4RjqnqNicfZx+lRP+K4J2h+xctr5SadV9VMPgUtRXrHz6jZs3jwHYJvFWVS7Lh5aexEJIiICIiAiIgJZxNBailHF1YWIl6IEb6Y1Bqgk4dlccAx2SvZfcZb0L0d1C4OKZQg9BDtF+wngJJkSn9eV/XVNNAAABYDIAcANwlURLqEREBERAREQEREBERAREQEREBERAREQEREBERAREQEREBERA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814388"/>
            <a:ext cx="1709738" cy="17097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6626" name="Picture 2" descr="http://www.halifaxco.com/admin/pimgs/1763_210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92896" y="1763688"/>
            <a:ext cx="1684189" cy="1684189"/>
          </a:xfrm>
          <a:prstGeom prst="rect">
            <a:avLst/>
          </a:prstGeom>
          <a:noFill/>
        </p:spPr>
      </p:pic>
      <p:pic>
        <p:nvPicPr>
          <p:cNvPr id="26628" name="Picture 4" descr="http://www.ruppsdrums.com/shop/images/Meinl-Hand-Held-14-Bell-Tree27409-13164_th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72816" y="5292080"/>
            <a:ext cx="2563813" cy="1538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64704" y="827584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Thunder maker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4744" y="4283968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  Triangles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16388" name="AutoShape 4" descr="data:image/jpeg;base64,/9j/4AAQSkZJRgABAQAAAQABAAD/2wCEAAkGBxQSEhUUEhQWFRQUFxYVEhcXGRcUHRQXFBcXGBcYGhkYHCggGholHBUVITItJyksLi4uFx8zODMsNygtLiwBCgoKDg0OGhAQGiwkICQsLCwsKywsLCwsLCwsLCwsLCwsLCwsLCwsLCwsLDcsLCwsLCwsLDcsNywsLDQsLCwsK//AABEIAKAAoAMBIgACEQEDEQH/xAAcAAEAAQUBAQAAAAAAAAAAAAAABwIDBAUGAQj/xAA7EAACAQICBgULBAAHAAAAAAABAgADEQQhBQYSMUFRByJhcYETMkJSgpGhscHR8CNicuFDU5KistLx/8QAGAEBAAMBAAAAAAAAAAAAAAAAAAECAwT/xAAjEQEBAQABAwQCAwAAAAAAAAAAAQIRAyExEjJBUSJxBBNh/9oADAMBAAIRAxEAPwCcYiICIiAiIgIiICIiAiIgIiICIiAiIgIiICIiAiIgInl5gaX0zRwybdeoqDgCc27l3mBn3mLidI0qbKtSoiM+SBmALd15FusXShUe64RPJr/mNYse5dy/GcFiKrVWZqrFmbzix2ifEyLWmena+mbz2QhqzrziMJZHPl6Iy2XPWUftc/IyV9Aax0MYt6LgkechyZe9fqMolRvp3PluInl57JUIiICIiAiIgIiICIiAmJpDSFOgheq6oo4k28BzMyzIW6Xy5xq9fqrSUopzAuTfLtIEEbXWLpNdrpg02RxqPv8AZTh3n3SPcXXeq5eqzM53sxuT9pTQxAvZhstw5HuMyvJXmdtdnTxn4Yi0xKikvthrbs5Wq/8Akry1mVhacuUSyMHQlXXNWU2IPYRKjT4wRI5Tx9pA1c6R2WyYxbjhVUZ+0vHvHukj4PFpVQPTYOh3MpuDPnnZ5zN0PpethW26D7N/OBzVv5DjLTf2y6n8eXvlP957OO1a18o4iyVrUapyFz1XP7WO49hnYXmkvLk1m5vFexESVSIiAiIgUVaoUFmNgN5lvDYlagupuJ5jsKKqMjZBhv5cjORw9ephapVt49zrzlNa4v8Ai0nLtZDvTMlsVSPrUT/tY/eS5hcStRQy7j8DyMjLpso54Z+yqv8AwP3lkTyiJNIgdWpu/N4m1wuM2QCDtL35juPHxmuxWFDb/fNdsvRN13fAyvC03cV21Gqri4PiPqJU9K85fBaRDHLqP8/vN7hNJDc9l5Hge/lKXPDrx1c6ZOyf7/N8Afn5umSFv+ZGW2TPkZVssMvhPB2y7u84eO+V+T90DHKAzpdXNcK+Esrfq0h6DHzR+1uHxE0ASFuMuH5wjlFzLOKm/QesFDFC9JutvZDky+H2m1vIAouVYMjFWGYZciPdO60Br8y2XFDaXhVXeP5Lx7xNJv7cm/49nfKRoljCYtKqh6bBlO4g3EvzRzkREBMDS+jFrpsnJhmjcVP2mfEWcjiMDi6mGqlHFj6Q4OOYM6THYGhjaOzUUVKbc94PMHeGEq0xopa6WOTLmjeqftOcwGMfDVCrjPcw9YcCJl7P0v7nC629HFbDXqYa9ejvIt+og7QPPHaM+ycKRcT6ioVg6hlNwZymt2oFDGXdP0a59NRcMf3rlfv3zThEv2+d8Vo6+a+6W8Pj2TJxcfETq9P6Cr4NwmIS1/McZq9vVP03zT18Kr79/OVT6PnLL0dpCw6hDL6p4fab/DYtKgsDnxU75wFXCvSO0pPeJm4XSwNg/Vbgw3f1K6zy16fX47adqVtl8PzfKNm3m5fnKa3C6VIyqWI4Nb52+c2y2YAixB8fjKWcOqal8LflODCx5/3KdiXrX3/ncZT5C26R2StHL7y4tS09B/P7ldhAztEaUqUG2qLlT6Q3hu9eMkDQeutKrZawFJ+ZN1buPDxkZinxlwdsTVz4U305vynNWlUiPQusFbC+Ydun6jE29k+jJA0BrPRxXVU7NQC5ptvtxI5ibZ3NOPfSuG8iIl2bwzXaY0YtdeTr5rfQ9k2USLORxujce2Hco449cfUTraNUMAwNwcxMDTOixWXLJx5p+h7JotGaQag5VwbXsy8u0TOfheL4X937dRj8DTrIadVA6NvVhcGRRrX0ZVKV6mDJqJmTSPnr/E+kOzf3yXadQMAQbg7jKjNFZbHy6RvBG42IORBHAiYOL0aGzXKfRWtepdDGjaI8nWtlVUC/tD0hIc1i1axGBe1ZeqTZai3KN4+iew/GRxw0/HXauJpYh6JtvHI/TlN3ovSXGmbHip+0VKSuLETU4rRrKdpL5Zi28SPKPy6fh3OD0gr2B6rcufdzmcafbI9wmlvRqj2h9ROk0fpUqBc7acCMyPuJncfTpx1ppvCk8NLxl6hUVxdTlzEq2CJny3Y6dnxl1WFs8u/d/UxdIY5KeRzbgo3+PKaPEYpqnnHLgo3ePOWzi6ZdTrZx+2bitKG9qXix3eA4zqOiSjfGuxuSKTXJ7WWcOskbobS9XEtySmvvZj9JvMyOHXV1u90qxESyCIiB5NXpvRIrC65VAOqefYZtZ5Is5I5HQ2k2pMUe9r2YeqZ1iOCARmDump05onyvXTKoB/qHI9s1mhdKmmdh724jip4zOX0Xi+F7PV3jq5axOGWopR1DK2TKwuCO4zFqaZoKbGqvgb/KZdGuri6MGHMG80mpVeKi/WvowIvUwRuN5otw/gx+R98jWopUlXUqymzKwsQe0GfT00Os+qWHxy/qrs1ALLVWwZf+w7DIsXz1OPL5xxeAV+w/m+a1RUw7XHiOBndaz6o4jAG7jbpcKqA7PtD0T3zSBQwsReVW9E13nk0NpLa6yXVhkw4H7zaYrTjkbKjZ9Y8+7lNRhMH5MsV3G2XKUVnzMjiWra3rOO6ra/vvlQaY4aV4dGqMEpqzu2SqoJJ7gJo5PleFW0lvoYw/6Far69RVHaKa/dzMDU7ottarjyGORWgNw/m3HuGXfJRo0VRQqgKoFgALADkAJKZFyIiFiIiAiIgeGcjrkiK9MjJnvtHdcC1vnOvM4zpDwpKpUG4XU9nEXmfVnOKvj3NScUirlYdswG0y+FcVafE9ZODjlOdxLMFBJzvumuqBjmd/Mzjzj5dHq4fQmBxK1aa1EN1cBlPYc5fmg1EVhgaG1v2bjuJNvhN/O+eHLVFSmGBDAEEWIOYIPMSNNb+jQNergbKcy1E7j/A+iew5d0k6eWiwls8PmlkZCyOpVlNmU5EHkQZq6pzM+jdZNVMPjR+qtnAstRcmH3HYZpNX+jLC4dturfEPe4NQAKPYGXvvKzPFX3v1Z4RjqnqNicfZx+lRP+K4J2h+xctr5SadV9VMPgUtRXrHz6jZs3jwHYJvFWVS7Lh5aexEJIiICIiAiIgJZxNBailHF1YWIl6IEb6Y1Bqgk4dlccAx2SvZfcZb0L0d1C4OKZQg9BDtF+wngJJkSn9eV/XVNNAAABYDIAcANwlURLqEREBERAREQEREBERAREQEREBERAREQEREBERAREQEREBERA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814388"/>
            <a:ext cx="1709738" cy="17097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3556" name="Picture 4" descr="File:Triangle instrument and stic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2856" y="5148064"/>
            <a:ext cx="1849299" cy="1728192"/>
          </a:xfrm>
          <a:prstGeom prst="rect">
            <a:avLst/>
          </a:prstGeom>
          <a:noFill/>
        </p:spPr>
      </p:pic>
      <p:pic>
        <p:nvPicPr>
          <p:cNvPr id="7170" name="Picture 2" descr="http://data.uncommongoods.com.edgesuite.net/images/newweb/product/19812_lg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8840" y="1691680"/>
            <a:ext cx="2357264" cy="18858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052736" y="827584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Rainbow bells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4744" y="4139952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    Beaters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14338" name="AutoShape 2" descr="data:image/jpeg;base64,/9j/4AAQSkZJRgABAQAAAQABAAD/2wCEAAkGBxAQDxAPEA8QDw8NDw0ODw8PDw8PDw4NFBEWFxQRFBUYHCggGBwlGxQUITEhJSkrLi4uFx8zODMsOSgvLisBCgoKDg0OGg8QGCwkHBwsLywrLCwsLCwsLC4sNywsLiwsLCwsKywsLC8rLCwtLCwsLCwsKywsLCwsLCwsLCssLP/AABEIAO8A0wMBIgACEQEDEQH/xAAcAAEAAgMBAQEAAAAAAAAAAAAAAQIDBAUGBwj/xABCEAACAQMABgcECAQEBwEAAAAAAQIDBBEFEiExQVEGEyJhcYGRMlKhwQcjQnKCsdHwFGKy4TNTkqIWQ2Ojs8LSFf/EABsBAQEAAwEBAQAAAAAAAAAAAAABAgMEBQYH/8QAKhEBAAIBAgYBAgcBAAAAAAAAAAECEQMxBBITIUFRBaHhIkJSYYGR8DL/2gAMAwEAAhEDEQA/APuIAAAAAAAAAAAAAAAAAAAAAAAAAAAAAAAAAAAAAAAAAAAAAAAABgvLuFKOvOSivVt8kuLCxGe0M2TnaS05b2+VUn2l/wAuC15+i3eeDzOmOkFepmNLNGnzT+sku98PBep5yUH8zVbU9O3S4KZ73l6DSH0gOLfVW0kveq5f+2P6nL/49uG/agu5QS/PLNa2s6lWWrCLk9m7cvHkehs+i1BSUbjFWo1rKnjEFj4vzx4GETe3lvvXh9KMTDVsemVebwoyqPioR1n8Ed+h0hml9bTVPY3mc4w2LfvZq3VW1odmEFrR2KNLsRj442HMqX9STxHMc7oxy38dpsiJ9uS/LbauHq7XTlKom032XqyfBPCe/jvW42FpWh/mwXjJI8WrGvPa4y8ZySL/AP5NTnBeb/Qyy1cke3sIaVoOSiqsNaTxFZxrPknxZunz+Wjqq3JPwlt+JloaUuaLS1pY92pmSfr8i5Saepe7BxdF9IKdVqE11c3sWX2JPufDwZ2isJjAAAgAAAAAAAAAAAAAAHK6Q6ap2dJ1J7ZPKpwztnL9FxZJnEZllWs2mK1jvLLpbSkLeOZPMpezDi+/uR5K5v3Vk5zeXw5RXKK5HlbzTVStUlUqSzKT8kuCS4IinpHvOW2rl7ejwPTjM7vTNxZu6N0G671n2aae2XGXdH9TS6L2TuPrKmVRi9nOo1/6957K5vqdGnl4SSxGK2Z5JGdK57y5uI1uSeSm7HWt6FCljGpBe62pSfinls8xcXus3GjDUUtmzMqk1ybe3HduJrVqt3U+X2YR7zs2NjCktm2T3ze9/oja4tu87ubaaGb7VV4/li9vm/0OrRt4QWIxUfBb/MzYIwEmVWirRkwQ4hGvKJhqQT2NJrkzclEwyiVHHu9HcYf6eHkdDQGm3FqjWez2YTlvi/dl3d/7WSUTn39prdqK7S3/AMyC79pe2BxejWkush1c3mdNbG98ocH4rd6HaMmuYwAAIAAAAAAAAAADW0he06FKdapLVhTjrSf5Jc23hLxPivSDTlS8ryqz2LdThwhT4R/V8ztfSZ0k62t/CUpfVW8vrGnsnXWxrwju8c8jw/WHHramZxGz6H43hOnTqW3n6Q2+sO70T0LK7qZllUKTXWSX2nvVNePHkvFHA0XaTuK0KFP2qjxnhGPGT7kss+y6LsIW9GFGmuzBb3jMpcZy729pNKnNOZ2bOP4rpV5a/wDU/RrVYVoR6vWp0banlNw1nVnT4QjHCjF4wuO70585TuaijHZGKSS26sILiZdJXMq01ThtjnEV7z5/vgdiws1Shqra3tlL3mdWzwdu/la1to04qMV4vi3zZmJSLKIYq4GDIoFlAIw4GDPqDVKjXcSk6Zt4KSiBpSpmOVM3JIwzQHKz1FaNSO7OWua+1HzR7CnJNJp5TSafNM8zeUtaL5ravE6nR2vrUdV76bcfw71+nkWC22XUABWAAAAAAAAAee6caeVjZzqJpVqj6mgv+pJe1+FJy8scT0J8C+l7pA7jSDowl9VYp0lh7HXf+LLyeI/gZq1b8tXbwHD9fWiJ2jvLhyq5eW22+L2tshTOTTvHxPQ9D9H/AMddQpJdiKdWtvwqcfsvxeF5vkcURmcPqdSYpWbTtD6L9HmhlRofxM19bcpaufsUN8V4v2vTkeg0tdasNRe1Pf3R5eZwtAVNJTp0HdqlRp0ZVOspxU+tcYN6rl9nMpY3Pdyzg6VtTdes3L2c60uSjwj8jupGK4fJ6mpOrqTqWbmhLLVXWS9qa7PdHn4s6yiIoukVqmRIsokpFkgiFEnBKROAiuBgsCijRVoyFWgMEkYZo2JoxSQgas0V0BLUrVIcJRyvFPZ8GzJNGtbPVuqb97Z6pr5oq+HpwAVrAAAAAAAAczpLpVWdncXTx9TTlKKe6VR7IR85OK8z8t1pynKUpNylNuUpPfKTeW35n2r6cNJ6ltQtYvbcVHVmudOmlhP8Uk/wnxZo4eIv+LHp9R8Nw/LozqT+afpH3yx4PsH0XaJ6izdeSxUvHr96ox2QXn2pfiR8r0XYyr16VCO+tUhDPJN7X5LL8j9BUKKhCFOKShCMYRW7VjFYSLoRmcsPmNXlpGnHlg0hXaio59ra/Dh++46eiLbUprK7U+0+7kvQ5FGPXV0vs5y/uL9o9KkdbwJ7dkpGRIhIuiMUolIJEhAAkogEkBEMqyxDAxTMMzPIwzEK1qhp1HirRfKpH+pG7UNG49ul9+P5oqw9UACtYAAAAAAEMD4L9MF91ulJwTeLalSo44azTm3/AL8eR4do63Se766+u6ucqdzXa+5rtR+CRzMHk3tm0y/QOE0unoUp6iHpfo96qndO4rzhTp28MRlNqMeuqdmKy+7X28MZ4H1tXMZ03Ui1JYaUotNZzh7V5nzbot0V/i7BTezN7TqOP+bb0tkoPk3mfp3n0CpbU6NNwpU1ShOpOaprGIJ/ZWNnpzO3QjFXyvympz8VaP09v6+7f6P0dk6j4vVXgtr/AD+B2kaujqWrSgv5U34va/zNtG550rJF0VSLFYpRJBIAkgBAEkMCGVZJDAxyMUzLIxTKrXqmlUWatFc6kf6kbtQ1qEda5pLlmXom/kFelBGSStYAAAAAGK7qalOc/chOXomzKc/pBPFndPlbXD/7bJM9mVIzaIfl3Wzte1va/EnJNWi4715mPJ5GH6LFn3XofbdXo+1jjGaUaj55qdt/1G3ex1qsIc9VerNq1hqQhBLZCEIrwSSMNv2rpck8+kT1YjEYfA3vz6lr+5mXfii6KIug1LokhElRJJACJDIAE5IbIAArJlikgKSMUzJIxyKMMymiYa1xOXCEMebx/cvIyaAp9ic3vnP4L+7YXw6pYhElYAAAFWyWUkBLZzeke2yu1ztrj/xyN5s17+nr0asPfpVIf6otfMxnZnScWiX5tkytOhGUo8O1Hd4lZfIzWX+LSXOrSXrNHmxD7qbYiX2nRGlY3NS4jCjVpxtbids51NTUqVILLUcPK2NNZSymZtEbbiT7pv4pGalYuNVyUkouXWNLKlUkoOC1/ewnx5LkYdB/4svuP80ej38viI8u+i6KIugxXRJVElRIACAAAAZIbANmNslso2BVsoyzKsqta9liD7+z6/2ydaxo6lOEeKjt8XtfxOXqdZWhDhDty/fp6nbBZKJRBKKxAAEQzHJmRmKYFGxkqyMkV+d9PWXU3VxSxjqq1aC+6pvV+GDnxnqNT9xqXo8/I9z9J+j+rvnUS7NzThUzw10tSS/2p+Z4udI860YmYfZ8PqdTSrb3D9BRknh80mvM5mh9ldr+WS+KL9HLrrbO1qb3KhS1vvxilL4pmK27Nyl/M4+qaPQzmHyU15Zmvp6FFkURZMjBdElETkqLZJyVyMgTkZK5GQi2SuSMkNgGyjYbKNhRsrKaSbe5LJDZr125yjSjxacnyX72+gWIbuhqT1ZVHvqPZ91fv4HRKQSSSSwkkl4FshJ7rIlFUWRYYykAFRDMUkZWVkgMDRUyyiUcSMnj/pI0X11oqsVmdrLX7+qlhT9Oy/JnyadI/QlWmpRcZJOMk4yT3OLWGj430j0JK1rzpvLj7VOXvU3ufjwfemcuvTvzPc+L4n8M6U+NnZ6C39RW3VqWI29aeVhNShOLcU87lra21cj0l3U7cKsd0lCovzPF9B7pUrvq546u6j1Uk8OOvvhnzyvxHvdKUVqRcVhQ7OFwjwNulOauTjqcuvPq3f8A38uzCWUmtzSa8GXyc7RFbWppcYdny4G+mbHBK+SclMjIRcZKaxGsBfJDZjciNYDI5FHIrrFXICzkY5SIlIxymFK1ZRi2/Jc3yJ0XBrM5e1P4R/fyOZOt1k/5I7lzOrazDLGIdVMujHDcZEGMrIsiqLIsMJSACoEMkqBDRWUS5BGTBKJx+kehY3VLV2KpDLpy5PjF9z/Q7rRjlEkxmMMqWms80bw+K3mjp0ptNOE4S8HGSexn0TRF8rq2UnjWa1Ki92qt/wAn5nR0xoancLasTSwppfB80eWhYVrOclmUadTClKO1Jp7JLn4cmzVWvJP7O/U1o4ikfqh07Ct1VRqWxPsy7uTO6pHn68JyjryjhrClJLsVE/ZnF/vhzN/Rt5rLUk+1Hd/NE2OK0eXSyMmPWIcisWRyIcjE5lXMDK5lXMxOZRzAza5GsYdchzS2t4SC4ZWzk6Rvc9mO7+p/oVvr/PZjufrL+xS1spSeZBdkWakz0Wj6L2GKzs0uB16NLCCTOV0iQSGKUWKouWGMgAKgVLFWFQQARQhokgKxyiYKkU000mnvT2o2mYpxIrQVrGKcY+w89h7Us78cji3tpKnLWjnVzlNb4vkehmjUvKKlHDbXFNPDT/J+D2EZRLRtdIJ4U9j58H+htOZxbiioLbNN89XGV3rO8pRuWvZllct6/sVZr5dpyIcjnRv3xivJ4Lfxy91+qCYbrZGTQlfPgkvF5NedzKWxZl3R2ILh0K11GPe+S+Zozq1KrxFf/MfHmzPa6NlLbP8A0r5s7FvaJLCWF4BJn051loxR2vtSe9v5HXoW5sUqBswp4KwRRpYMoAAABFiyKkoqSkABAqWIAoCxGAyVIZbBGCKqQ0XwVaCsFVHNu2zrTgaVehkjOJh5i9pORoqweePkeqnZdxCse4YbOphwaNjLjKXm2zchZ+LOvGzM0LUuGqb5ciFgnwN23sktyOhC3M8KIYZa1K3NqFIyqGCcAQkCcE4BlALYGCplAJATISgSAAAQAAEYGCQBGBgkAV1Q4lgFypqkOmZADLD1KHUozAGWJUkSoGQBFVEnBIAjAwSAIwCQBAJAEEgAAAAAAH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2998788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388" name="AutoShape 4" descr="data:image/jpeg;base64,/9j/4AAQSkZJRgABAQAAAQABAAD/2wCEAAkGBxQSEhUUEhQWFRQUFxYVEhcXGRcUHRQXFBcXGBcYGhkYHCggGholHBUVITItJyksLi4uFx8zODMsNygtLiwBCgoKDg0OGhAQGiwkICQsLCwsKywsLCwsLCwsLCwsLCwsLCwsLCwsLCwsLDcsLCwsLCwsLDcsNywsLDQsLCwsK//AABEIAKAAoAMBIgACEQEDEQH/xAAcAAEAAQUBAQAAAAAAAAAAAAAABwIDBAUGAQj/xAA7EAACAQICBgULBAAHAAAAAAABAgADEQQhBQYSMUFRByJhcYETMkJSgpGhscHR8CNicuFDU5KistLx/8QAGAEBAAMBAAAAAAAAAAAAAAAAAAECAwT/xAAjEQEBAQABAwQCAwAAAAAAAAAAAQIRAyExEjJBUSJxBBNh/9oADAMBAAIRAxEAPwCcYiICIiAiIgIiICIiAiIgIiICIiAiIgIiICIiAiIgInl5gaX0zRwybdeoqDgCc27l3mBn3mLidI0qbKtSoiM+SBmALd15FusXShUe64RPJr/mNYse5dy/GcFiKrVWZqrFmbzix2ifEyLWmena+mbz2QhqzrziMJZHPl6Iy2XPWUftc/IyV9Aax0MYt6LgkechyZe9fqMolRvp3PluInl57JUIiICIiAiIgIiICIiAmJpDSFOgheq6oo4k28BzMyzIW6Xy5xq9fqrSUopzAuTfLtIEEbXWLpNdrpg02RxqPv8AZTh3n3SPcXXeq5eqzM53sxuT9pTQxAvZhstw5HuMyvJXmdtdnTxn4Yi0xKikvthrbs5Wq/8Akry1mVhacuUSyMHQlXXNWU2IPYRKjT4wRI5Tx9pA1c6R2WyYxbjhVUZ+0vHvHukj4PFpVQPTYOh3MpuDPnnZ5zN0PpethW26D7N/OBzVv5DjLTf2y6n8eXvlP957OO1a18o4iyVrUapyFz1XP7WO49hnYXmkvLk1m5vFexESVSIiAiIgUVaoUFmNgN5lvDYlagupuJ5jsKKqMjZBhv5cjORw9ephapVt49zrzlNa4v8Ai0nLtZDvTMlsVSPrUT/tY/eS5hcStRQy7j8DyMjLpso54Z+yqv8AwP3lkTyiJNIgdWpu/N4m1wuM2QCDtL35juPHxmuxWFDb/fNdsvRN13fAyvC03cV21Gqri4PiPqJU9K85fBaRDHLqP8/vN7hNJDc9l5Hge/lKXPDrx1c6ZOyf7/N8Afn5umSFv+ZGW2TPkZVssMvhPB2y7u84eO+V+T90DHKAzpdXNcK+Esrfq0h6DHzR+1uHxE0ASFuMuH5wjlFzLOKm/QesFDFC9JutvZDky+H2m1vIAouVYMjFWGYZciPdO60Br8y2XFDaXhVXeP5Lx7xNJv7cm/49nfKRoljCYtKqh6bBlO4g3EvzRzkREBMDS+jFrpsnJhmjcVP2mfEWcjiMDi6mGqlHFj6Q4OOYM6THYGhjaOzUUVKbc94PMHeGEq0xopa6WOTLmjeqftOcwGMfDVCrjPcw9YcCJl7P0v7nC629HFbDXqYa9ejvIt+og7QPPHaM+ycKRcT6ioVg6hlNwZymt2oFDGXdP0a59NRcMf3rlfv3zThEv2+d8Vo6+a+6W8Pj2TJxcfETq9P6Cr4NwmIS1/McZq9vVP03zT18Kr79/OVT6PnLL0dpCw6hDL6p4fab/DYtKgsDnxU75wFXCvSO0pPeJm4XSwNg/Vbgw3f1K6zy16fX47adqVtl8PzfKNm3m5fnKa3C6VIyqWI4Nb52+c2y2YAixB8fjKWcOqal8LflODCx5/3KdiXrX3/ncZT5C26R2StHL7y4tS09B/P7ldhAztEaUqUG2qLlT6Q3hu9eMkDQeutKrZawFJ+ZN1buPDxkZinxlwdsTVz4U305vynNWlUiPQusFbC+Ydun6jE29k+jJA0BrPRxXVU7NQC5ptvtxI5ibZ3NOPfSuG8iIl2bwzXaY0YtdeTr5rfQ9k2USLORxujce2Hco449cfUTraNUMAwNwcxMDTOixWXLJx5p+h7JotGaQag5VwbXsy8u0TOfheL4X937dRj8DTrIadVA6NvVhcGRRrX0ZVKV6mDJqJmTSPnr/E+kOzf3yXadQMAQbg7jKjNFZbHy6RvBG42IORBHAiYOL0aGzXKfRWtepdDGjaI8nWtlVUC/tD0hIc1i1axGBe1ZeqTZai3KN4+iew/GRxw0/HXauJpYh6JtvHI/TlN3ovSXGmbHip+0VKSuLETU4rRrKdpL5Zi28SPKPy6fh3OD0gr2B6rcufdzmcafbI9wmlvRqj2h9ROk0fpUqBc7acCMyPuJncfTpx1ppvCk8NLxl6hUVxdTlzEq2CJny3Y6dnxl1WFs8u/d/UxdIY5KeRzbgo3+PKaPEYpqnnHLgo3ePOWzi6ZdTrZx+2bitKG9qXix3eA4zqOiSjfGuxuSKTXJ7WWcOskbobS9XEtySmvvZj9JvMyOHXV1u90qxESyCIiB5NXpvRIrC65VAOqefYZtZ5Is5I5HQ2k2pMUe9r2YeqZ1iOCARmDump05onyvXTKoB/qHI9s1mhdKmmdh724jip4zOX0Xi+F7PV3jq5axOGWopR1DK2TKwuCO4zFqaZoKbGqvgb/KZdGuri6MGHMG80mpVeKi/WvowIvUwRuN5otw/gx+R98jWopUlXUqymzKwsQe0GfT00Os+qWHxy/qrs1ALLVWwZf+w7DIsXz1OPL5xxeAV+w/m+a1RUw7XHiOBndaz6o4jAG7jbpcKqA7PtD0T3zSBQwsReVW9E13nk0NpLa6yXVhkw4H7zaYrTjkbKjZ9Y8+7lNRhMH5MsV3G2XKUVnzMjiWra3rOO6ra/vvlQaY4aV4dGqMEpqzu2SqoJJ7gJo5PleFW0lvoYw/6Far69RVHaKa/dzMDU7ottarjyGORWgNw/m3HuGXfJRo0VRQqgKoFgALADkAJKZFyIiFiIiAiIgeGcjrkiK9MjJnvtHdcC1vnOvM4zpDwpKpUG4XU9nEXmfVnOKvj3NScUirlYdswG0y+FcVafE9ZODjlOdxLMFBJzvumuqBjmd/Mzjzj5dHq4fQmBxK1aa1EN1cBlPYc5fmg1EVhgaG1v2bjuJNvhN/O+eHLVFSmGBDAEEWIOYIPMSNNb+jQNergbKcy1E7j/A+iew5d0k6eWiwls8PmlkZCyOpVlNmU5EHkQZq6pzM+jdZNVMPjR+qtnAstRcmH3HYZpNX+jLC4dturfEPe4NQAKPYGXvvKzPFX3v1Z4RjqnqNicfZx+lRP+K4J2h+xctr5SadV9VMPgUtRXrHz6jZs3jwHYJvFWVS7Lh5aexEJIiICIiAiIgJZxNBailHF1YWIl6IEb6Y1Bqgk4dlccAx2SvZfcZb0L0d1C4OKZQg9BDtF+wngJJkSn9eV/XVNNAAABYDIAcANwlURLqEREBERAREQEREBERAREQEREBERAREQEREBERAREQEREBERA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814388"/>
            <a:ext cx="1709738" cy="17097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4578" name="Picture 2" descr="http://www.iqplusmusic.com/files/2813/7326/7418/DSC_3185_cop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8840" y="1619672"/>
            <a:ext cx="2520280" cy="2047472"/>
          </a:xfrm>
          <a:prstGeom prst="rect">
            <a:avLst/>
          </a:prstGeom>
          <a:noFill/>
        </p:spPr>
      </p:pic>
      <p:sp>
        <p:nvSpPr>
          <p:cNvPr id="24580" name="AutoShape 4" descr="data:image/jpeg;base64,/9j/4AAQSkZJRgABAQAAAQABAAD/2wCEAAkGBhIGEBUUDxASDxASFBITDQ4QEBIUEBAQExIVFhUQEhYXGyYgFxkjGxUVIjssIycqMTgsFR40NzAqNTIrLSkBCQoKDgwOGg8PGiokHiQpLCwtNCwsLCwtNSwsLCwsNC0uLDQsLCwvLCosLCwpLSosLCksLSwsLDAvKjIpLDYpLP/AABEIAOEA4QMBIgACEQEDEQH/xAAcAAEAAQUBAQAAAAAAAAAAAAAABwEDBAUGAgj/xABAEAABAwIDBAYHBQcEAwAAAAABAAIDBBEGITEFEkFRBxMiQmFxFCMyUoGRoRUzQ2KxCCRTwdHh8HKCkvEWNHP/xAAaAQEAAwEBAQAAAAAAAAAAAAAAAQMFBAIG/8QAMBEAAgECBQIDBwQDAAAAAAAAAAECAwQREiEx8EFRYXHRBRMUIjKBoXKx4fEjQsH/2gAMAwEAAhEDEQA/AJxREQBERAEREAREQBERAEREAREQBERAEREAREQBEWDtbbdPsJm/UzRwM0DpHAXPJo1J8AgM5Fx8XS3sqV26KsA83RTBvzLcviurpqllYwPje2Rjhdj2ODmuHMEZEIQmmXUREJCIiAIiIAiIgCIiAIiIAiIgCIiAIiIAiIgCIiAIiIAiIgPEsnVAk8F8n9J+LpMVbQkc4+qhcYqeO92tY02LvMnP5L6tq4+tY4DUg2818bYhozTVMo17b72P5ipRBhdU8tLw1waDm8NO6CcwL6AqX+gPGUoqTRyOLopWudHfuytG9ceYDr+QUeUmJ5qfZz6HdHo80rZXvz6y7A2zRnbdu1p04LrOgXZTqzam+ASynY+R7x7N3NdG1vmS8n/aUIPpRERQegiIgCIiAIiIAiIgCIiAIiIAiIgCIiAIiIAiIgCIiAITZCuAxrjN0rnUtC+zhlWVYzbACbdWy3tSHSwzvkM9PMpKKxZfQoSrzyxPGOMaOmL6WhdZ47NXUi5EV8hDHb2pCcss75DPTV7M6E4NowF1YXsnfbc3C3eiZ7r73DnHU8tBzPR4JwW3ZTWySs3XjtQxHMxki3WyHvTEfAXsOJPZrxBNvNI67ivCFP4ejt1fd853hxv7PDd7Ovd1fIQ9u3IEvsFJGFMIU2DIOppGbrSbySON5JXW9p7uPwyHALdrmekbajtkbMqZIzuvETwxw1aXDdBHiL3+CtMzY5rE/TtQ7DkdFCHVUjCWvc3swhwNi0PzLvgLeK1Wxf2h4Kl4bVU5jaTbrInF275sIF/gfgvn69z4fWy3u3MHz7Cp6epkDRDWBzqdu8TI1rbEdYCBa4cDkpI+59e0VazaMbZIniSN4Do3tNw5p4hX1EP7PG2pKymngeSWxFj4r93f3g5vzaD8SpeUEp4hERCQiIgCIiAIiIAiIgCIiAIiIAiIgCIiAJdUJXBY2xqQ51LRvDZAP3qp1FO05bjLZulOlhxNtdPMpKKxZfQoTrzyQKY2xqS51LRv3ZNKqqAJEAOXVst7Uh0sM7mwz0ycDYIGymNknb6wXdFE7Mxl2ssnOUjLk0ZDiT7wXgxuzQ2SVha4dqCF9i6NxGc0tsnTG5/0jIcSuyAsq4xcnmkdle4jSh7iht1ff+OedURFcZgXC9K214mUhpvvKiewjhGbrX9s8vDxWTjHHY2STBSgS1ZBJuR1VO22b5T4DO3z8dHhHBT9rEz1bnPZL2pJHgiaqvwF844fkXDkMjVKeuWO5p0LSMYe+uNI9F1fOdz56rtlupD2gW5kWPCxtqOCpU1UlU1jZZnyMjG7Cxzy4Rt13WAnIXPBfYNdhul2mwMmpoZGNFmNdG3sjk3kPJYezcC7P2S/fhooGSA3bJ1Yc9p5tLrlvwVqZmSSb02Oc6GcHOwvQ78rXMmqd1743izmMAO61w4HMn4gKQURAEREAREQBERAEREAREQBERAEREAREQBEXAY7x0aZxpaJ4685VE49mnacrDnJn8L815lJRWLL7e3nXnkgesb42cwupaF3rR/7VSLltM0m26CNZDplnc2GemTgvBTdmgSysIcDvQxPsXtcRnNMeMpzy0aDYZ3K8YGwX9nMEk7Tvb2/FE/2g+3383OTM2HdvzuV24VcYuTzSO2vXhRj7iht1ffnPFZEXiWQRAlxDWgEucTYADUk8FcZZ7OSj3GHSCXF1Ps94Lwd2erGbIbm27Hb23k5ZX8LnTAxLjaTErjT0G8Kcnq5J2D1tQ7jFAORHHlmbDXo8I4FZsUNfKxvWtuYowd5kBOp3u/JbIu+AAGtLk5PLE16dvTtYqrcLF9I+vPQ12DsAiACSqacyHCF+b5HXv1tSeJvmGaDU3OnfAWQKqsjFRRn17ideWabCIi9FAREQBERAEREAREQBERAEREAREQBERAEJsi4LHmPPQS6mo3j0gj10/dpm8fN/gNLjjYKG0liy+3t5155IIpjzHZoi6mozee37xOM20zDlw1fn8LjjZUwDgP7PDZ6lvrfaijd7TSfxZecnId2/O5TAWBfQAJ6lpLz2oon6tcc+vl5yHgO753Xf2VUU5PNI77i4hQg7e3f6pd/Dy550Asqotbt3b8OHYjLUP3WjJo1e93uMHEq4y4xcmoxWLMqv2hHsyN0kzxHGwXe5xyA/qoq2ziGfpBlbDAx7aUm7IAd2SoAP3sztI4gfPwudKy+l9IdT2huxss6OmNzDTg6SVOm/IRmG+PAKSNg4fj2BHux3c91jLM63WSu5uPAcgMhwVGZ1NFsa6jTsFml81Toui5/XcxMMYSjw+0E2fMW7rpALNY3+HED7LfqdT4b9EVyiksEZVSpKrJym8WERFJWEREAREQBERAEREAREQBERAEREAREQBEXCY9x59mXp6RwNSR66XVtMw8T+f8ATzsFDkksWX0KE681CC1KY8x0dn71PREGot6+YZtpmnmffz04edgvGBMCCl3Z6lnbvvRRvHb3jn1819X5mw7t+ennAWBPRbT1IcXE78MUl97e4TzA9/O4HC+eekgAWVUU5vNI77ivC3g7eg/1S7+HkVGSIuUxljpmHR1UIE1W4diIHKMe/LyHh+gzVraW5nUaM601CCxZnYpxdDhiO7/WTPygp2/eSO4eTb8f1Uf7J2PVY9n6+odZrXEdYADFTtH4VO05Ok5nMDxKu4WwhNimU1Na95Y/N0puHzfkh9yIaXGvCwzUp01KyjY1kbQxjQGsY0Wa1o0ACpwdTfY1Z1KdhFwpa1Or6LwXPPsWNl7Ki2PGI4W7jBmeLnOOr3E5uceZWYiK5LAxpScni9wiIpICIiAIiIAiIgCIiAIiIAiIgCIiAIiIAioTZRzjDpHMjzTbNIdJmJaq43IwNdwnLL3tBwuVEpKKxZ0W9tUuJ5YL0RnY7x19mH0akcPSXA9bKT2KZls3O/Nb5fILFwHgbqA2epBJJ6yKOQdtzz+PNfva2B0vc56ecA4QbK1tRK0uFy9jn336mQm/pD79wd0H/UeCkUKqKzvNI769eNtB29Df/Z9/AWsqFHODRcmwGpOgHNRli/pAdtVxptnOO6TuS1TAS5xOXVU4GbieY8bZZqyUlFYs4ba1ncSyw+76I2ONekMbPLqeiIfUAHrpjnHTDiTzf4c+ZyWDg3o9NQevrd9wed/qpfvJ3XuJJwdG8Q3/AJclscFdHjdlBstS0OlHajhJDmxu9950fJ9Bw5rulWouesjurXNO3i6Nt95d/Lw54lGt3dFVEVxkBERAEREAREQBERAEREAREQBERAEREAREQBUJ3UJson6QMfO2u51JQm8ebaidp+8t7TWngwcTxty18ykksWdVrazuZ5I/d9jzjzpAfth5paB3qsxPO026y3tNa7hGOJ4+WuN0eYN+2Xb8gHojHdp9iDVPFvV//MEZ89Oas4KwR/5A7O7aRhtNOLh1S4fhRcmA6n+eky01MyjY1kbQxjAGsY0WDWjQAKpJzeL2Nu7uadlT+Gt/q6vnX9i41u4LDIDQDSys1lazZ7C+V7Y2NF3PeQGgea0+LMZQYTjvId+Vw9VA0jff4n3W+J+qjCrqqrGsrDUAvMhvRUDDaMi+csnFrBxJzPCy9zmomZa2E66zy+WHf09djcYjxJVYycIaRkjKSQlrLdmast7RF/YiHEnLnyXX4SwTHh5oc8NfUWtvAdiIHVkV/q45nyyWfh7DrNiNubSTuDRNNa1wNI2DuRjgPncrcKIwbeaW4uLxZPc0FhD8vz56BERWmaEREAREQBERAEREAREQBERAEREAREQBERAEvZUJsot6Q8fmrcaShde921M7TYG2sbHctbn4c1EmksWdNtbTuZ5If0eOkLHp2i51HROyuW1M4Ng63tRtPu8z4W011GCMFnEh7zaRpHXzW3XVDh+DHyaOJ/np5wTgt2IXWF20jTapnGRnIz6mLju+P9lNNJSsoGNZG0MYwBrGNFg0DgFSk5vF7G5c3NOwp/D2/wBXV86/sKWlZRMayNoYxgDWMaLBrRoAuUxx0gx4YBjitLVEZM7sV9HSW/TXyWsxx0keiE01AesqD2ZJm5tiPFrPef8AQfpxGGsMz4gmIiO9Je9RVu7TICczZ3fkP+HivUp4aIosvZycff3Wkd9evnzUs7NoqjEdVcg1NXId4h/3cQ/iTHQAcG2/ophwphJmGmE362okzqKgjtPPut91o5LLw9huHDUXVwN1sZJHZySO955W1SFPB4vcov8A2k7j/HT0gvzzsERFaZAREQBERAEREAREQBERAEREAREQBERAEREAQpdRh0idIZaXUlE67zdtRO0+zzijPPmeGnlDeB0W1tO4moQKdIXSC6RxpKB13G7aidh05xRn9T8Oa53BWDHYjfbNtK02qagaykfgwnlpc/2CtYJwY/EzyM46ZptUTjWQg/cxH+f9gppaIMO0/cgghbbM2axo8eJ+pJVKTm8Xsb9xXhYQ+Ht9Zvd869l0LtLSx7KiDI2tiijbZoGTWtCi/G/SS7aRdT7PdZmYmqRkXDiIz3Wfm+Xjq8aY+kxUXRQEw0bT23G+9LyL7aDk35+GZgjo9dttokqGuipLhzYzlLVW0c73WeWvDmkpY/LErtrKnbR+Iu9+i8f+s1+DMESYgdcXjpwbTVQ1k5xwX4cz/wBKZdl7Ki2NE2KBgjjbo0cTxJPEnmVkQQNpWhrGhjGgBjWgANA0AAVxWRhlMy9v6l3LXSPRc6hERezPCIiAIiIAiIgCIiAIiIAiIgCIiAIiIAiIgCoTZVUcdI3SD6Felo3nryd2eVv4Q4xtPv8Ajw89IbwL7e3ncTUILUtdIvSCYy6konesPZqJ2n2OcbD73M8PPTkcF4Lfih/FlOw2qJ/f49VFlr4/2CYLwa/FL8t5lO0/vNRxcdeqiPE/1z4Ayrtnb1JgCma0ANsLU9Mz2nn+Qvq4/UqnWTxex9HUqRsY/DW2tR7vnEZtZW0uDaUF27DBGN2NjRmTwawd5x/qSoaxXi2bGD9514qVrgIYAb3PM29t/wBBf54m2NrVOMKhrpQ6R7zampo9Gg91reA5nU2+Un4H6O27EtNVBslTrGwZx0/g3m7x+XMm3LSJEKNH2bD31f5qj2XPyzWYI6N77k1cwANzgoyLhp/iT83eHz5KSwLKtkVsYqJ8/c3VS5nnqP0QREXo5giIgCIiAIiIAiIgCIiAIiIAiIgCIiAIiIAiIgBUbbZ6K319e6WOUMp5nOfObnrWb2b2MFrHeN8+G9plnJK4LHvSN9hk09L26q3rHkXZACL/AO59s+Q48l4mlhqaHs+VwquW33aw+3cv4lxZTYAgbBTMaZg20NO3RgP4kp1z15n6qKY2VWMaq5Dqmok4dxjeZ4MYPkrmwMP1GLqghl3vJ3qiokuWx31c48XH/Oam/DGFYcLRbkIu4262ZwG/I7mTwHIcFXrLTobc50fZccPqrP8AHnzUwMG4Fiws3eNpalw9ZORp+SMd1v1P0XUIiuSS2PmatWdabnN4thERSVBERAEREAREQBERAEREAREQBERAEREAREQBERAEREAXD4u6NG4lqWzNl6ne3RUt3bl7W5BzDwdbLPLIfHuEUNJ7l9C4qUJ56bwZhbI2PDsOJsUDBGxvAauPFzjxJ5rNRESwKZScni9wiIpICIiAIiIAiIgCIiAIiIAiIgCIiAIiIAiIgCIiAIiIAiIgCIiAIiIAiIgCIiAIiIAiIgCIiAIiIAiIgCIiAIiIAiIgCIiAIiIAiIgP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3402013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82" name="AutoShape 6" descr="data:image/jpeg;base64,/9j/4AAQSkZJRgABAQAAAQABAAD/2wBDAAkGBwgHBgkIBwgKCgkLDRYPDQwMDRsUFRAWIB0iIiAdHx8kKDQsJCYxJx8fLT0tMTU3Ojo6Iys/RD84QzQ5Ojf/2wBDAQoKCg0MDRoPDxo3JR8lNzc3Nzc3Nzc3Nzc3Nzc3Nzc3Nzc3Nzc3Nzc3Nzc3Nzc3Nzc3Nzc3Nzc3Nzc3Nzc3Nzf/wAARCADYANgDASIAAhEBAxEB/8QAHAABAAMAAwEBAAAAAAAAAAAAAAEGBwQFCAMC/8QAOBAAAgEDAgUBBQcDBAMBAAAAAAECAwQFBhEHEiExQYETMkJRkRQVIiNSYcEkcaEWU9HhM0Nj8P/EABoBAQEBAAMBAAAAAAAAAAAAAAABAgMFBgT/xAAgEQEBAAICAgMBAQAAAAAAAAAAAQIRAyExQQQFElEi/9oADAMBAAIRAxEAPwDcQABAJIAAAAAAAAAAAAAAAAABvZdQcPMVJU8Zcyh0apvqS3U2sm7p1uQ1HRt6jp28PaNPZtvZHwttWUJVFC6pOmn8UXuilO6bqSW+/XyfK5ltFNPueb5fteacn+fD0PH9XxXDV8tdhOM4RlF7prdP5n6KppjN0KeEpRuqrlUhJxSXV7LsdtR1BYVJqDqOEn+pbHeYfK4ssZbdWul5PjcmOVmvDtQQmpLdPdEn0vnAAABIAEEgAQAAAAAAAAAAAAAAAAAAOFmZOOMuWkn+B77vY5pmfGHVP3fYLFWdT+ore/s/diS9xcfLoZ1be4U69lcQqQUmpRT6xZ+oW19c05yoW85RhFylJrZJL9yeD+jI3lC4zeUpy9jXXJQg21zJPrJ/M1i/hSoYyuvZOVONJpwpx6tbdkdLfqcf3csr07qfbWYzGTtlWnqjp27nV/FKTb6+Dn3Lmoqb6J9jrbSnUjQU4pOPnle+xy0q1y404qUn2SXU6PkmVzuLuJqz9r3ou+qXeMcKrblSlypv5eCwnT6Yxssdj+Wqtqk3zSXy+R3B7D40ynDjMvLyfybjebK4eAAI53AkAACCQBABIEAAAAAAAAAAAAAAAA67PZWhhcVcX1zJRhSi2v3fhHnzH2d7r/WO0pS5a83UqSb/APHRT6lm4w6nWRyH3JbVJfZrV81w4v3pfpLtwr0usHhVe3NNK+vkpybXWnT7xh/PqRqdRcbG0o2NnRtLaChRowUIRXhJFT4namWAwjp0Z7XVzvCGz6xXlluua9O2oVK1aSjTpxcpSfhI846uy91q/VE42sZVXKp7G1p+N9+hMu+jHzt2fC3D5HO5a6lC7q0bKkuau11VSb7R2f1NxsMVZ2UIKjQgpxSXPt1ZwtHafoaawNtj6MVzxjzVp+Zzfd/U7wxOHjmX6123lzZ2fnfQgAcriAgEBIAAAAAAQAAAAAAAAAAAAAACta/1HHTen61zHrcVfy6EV3cn5LHOUYRcpNKMVu2/CMH1ll7nVOpZTtIOrbW9b7LYQXarW397+y7hZE8N9Nz1BqKVxkIupb2tT7Rdzl1VSu+sYfulum0bwkkkl2R02kcHT0/g7eyhs6u3PcT81Kj95/U5WeytDC4q4v7majClFtb+X4QLd1QeMeppW1nDC2NRq5rv8xp+7H5M4PBjS/WWfu6UeRJ07RSXXf4qnr4ZTsdZX+tdVbzcua8m51Jf7dDfq/Xsj0LYWlGwsqFpbRUaNGChBLwkiRb1NOQACsgAAAAAAgBJBJAAAAAAAAAAAAAAAAOLk7+hjLCve3c1CjRg5SbApvFXUFSzx1PDY2olkb98vT4KfxSfodTwp07z11mK0P6W1jKhYdPf/XV/u3uis2lO91fqKVzzyjdZSTUP/hZJ/if7N9vU2/HWVDHWNCztYclGhBQhH5JBq9TTkmL8WtRQymTWEo1WrO0fPdSj3cv0mi681HDTWn613vvcVPy7ePlzfYy/h9pp5zO+1yEXUhQn9pvJvtOs+sYendkJ/V+4Z6b+6sV94XUNr69ipNf7dP4YfQupEUkkkkku2xJWQAAAAABIAAgASQSAIAJAgAAAAAAAAAAGZJxa1DTvryOnqNXa1obVshNeNuqh6l81tqKlprBV72f4qvuUYeZTfYybh7hK+pM/Krkqcp0qdT7Rfzfx1e8IfyRqT20Lhlp5Y/GvK3VNxvL6KajLvRpfBBemzLrKSim5PZJbtvwEtlsig8WtSTxmJjibCry5C/8AwdPgpdpS/gqeaousM1X1VqiTtIe2tLWt9lsKe/SrXb9707/2RsGk8JTwOFo2cUnWa57if66j95/UonCLTa5vvutBfZ6UXRsU17366vq90jVAt/gAAyAAASAAAIAkAAAAAAAEAAAAAAAAHyurilaW9S4rzUKVOLlKT8I+pk3GzVXsbeOnbGp+dW2lcOPeMe6XqFk2p2rNT1dTZurf7t2VrNU7Kg/jm+ie3+TatDYV4TT9vRrRX2yqva3U/Mqj6vf+3YyHhNpuWZz1O6q01LHY57vddJ1H2+hvvZbvoiRcv442Tv7fGWFe9u5qFGjByk38kYLbQvtd6wlUU5Rd5J7b/wDotU+vq109TuuJmq1nMnPCWdXbG2T9peVPFRx+H+C5cLcFCyxDy1Wgqd1kFzxXmnS+GH+NwTpcLCzo4+yoWdrBQoUIKEIrwkjkAFZAAAJIJAAgASQAAAAEgAAAAIAAAAAAAB1eps1b6fwtzkrppQox6Jv3pPsjzLOpkNR5uVxJSrX99V2hFLd9f+EXPjFqh5jNLDWtVOytHvUlF9Jz6b/Q7vgppd1JPUt5BpbOnZRfy6qUv4XqTy3Opto2kcDR05gbbHUtnKEd6s18c33Z0XFXVK09p+dK2qJX11+Ckt+qT7yLheXNGztatzcTjClTi5SlJ7JJHmbV+eq6n1HcX8uaVCMvZ21P9vAqTuuVobBVdQ5u3x3V0uZV72p84p78r/uek6VOFGlClSiowhFRjFdkl4Khww0utPafhUuINX92lUr8y6x+UfQuQiZUABUAAAAAAAAAAAAAEgAAAAIAAAAACo8TNUR0zp2rOlUSva65LePnfy/QtdarToUp1as1CnBbyk+yR5k4hamlqXUde6Um7K3fJQjv06efUlaxm64mlcJcamz9vjYSlz3EnO4q9+SC6t//AL5nqHH2VDHWVGztKap0KMFCEF4SKNwe0r9y4H7xvKTjkL9Kc1JdYQ68q/bvuy1aqzlvp3B3OSuWkqUfwx/VJ9kJ0W7rOeNuq3CnDTljUXtau0rlp9Yrwiv8I9L/AHxmlfXNHmsLDqt10nU8fQp1N5DU2cdZRdW/yFXaKS7b/wAJHpfSmDo6dwdtjqCT9nH8c0vfl5Yi3qO3ABWAAAAAAJZAAAAAAAAAAkAAAABAAAAHAzuUoYXFXOQupJUqEHJ/v8kBn3GrVn3fjVg7Kp/V3a/M27xh/wBmd8LNLPUWoqbuKfPjrJqpXfiUvEfqjoMvkb3U2eq301KrdXdTkoQXfvskj0foDTcNMact7LZO4kvaV57e9N9/p2M+W/EWNJRiklsl4PP3GPVMs3nfue1qL7DZP8xxfSc+m/07Go8UdVLTGm6s6FRK+uPy7eP79N36JmFaL0/X1Ln7fHNvaq/a3NTzGC6v6lqYz20rgnpXkpvUV5Tac04WkX4j2cjXD4WVrRsbWla2tNU6NKKhCK8JH3KluwABAAAAAAAAAAAAAAAAEgAAAAIAAAwvjhqt3l9HT9lU/Io7SuGvMvl6Gn6/1LT0zpy5vOdK4lFwoR+c2v47nm7DWF5qjUFGyhJyur6rvUm1vyrvJkrWM9tD4IaU+23r1Dd0/wCnt3yWifxT8y9Dbq9anb0Z1q01CnBOUpPskjiYTF22FxVvjrKChRoQUYpefm/Vmbcb9W/Y7JadsKn9Tcreu494w7peoL3Wba+1LPU+p698pN2VB8ltD9vn6s2jhNpb7gwEbu7pcuRvvx1ubvCPXlj9GZbwl0n9/Z+Fxc0lPG4981TftUqNPlj/AI3PRgi5X0AArAAAAAAAAAAAAAAAAAAAJAAAAAQfmclFNyaSXVtn6KVxP1EsRg6lrRmldXUXBbPrGPlgZJxb1I89n50qU97K0XJD5Sa7svPBHSqsMZPPXkGrq8/DSjJe5TXn1M50Vp2ep9T0bWcG7Sm/a3UvlH5evY9J0acaVOFKnHlhCKjGK8JdERu3U04eo8zb4DC3WTumuSjDdRb95+EeX7q5yGp9QSuOWVW+vavLTguv9i78atUvKZZYS0qJ2lp1qyi+kp/9HbcDdKc85akvIbKO9O0i16Sl/wAepCdTbTNGaeo6Z0/bY2k+aUE5VZ7e/N9WzvQgaYAAAAAAAAAAAAAAAAAAAAAEgAAAQB8rmtC3oVK1R7QpxcpP9ktzztrnOVc3mKtdJveXJRglv036JHoqtShXozpVY80JxcZJ+U+5SrDhlhrLN08mqtzV9lP2lOjNpxjLfp43exKssj68NNM/6fwEFWgle3O1WvLbqt+0fRf53PrxH1HHTOm7ivTmld1V7O3i/Mn59C29IRbfRLq2eaOK+pZag1JUVGe9lafl014bXdhZ3XS6Zw1xqfUNDHxk3O4qc1ep35Y92z1Ri7ChjLChZWkFCjQgoQiv2M+4K6VWJwjyt1Tcby+6pSXu012+ppiEMr6AAVkBJAAAAAAAAAAAAAAAAHgAAAJAAAgABsNgAPzUgpwlGS3UlszJ48GaH+pPtk8i6mM9r7V28ofjb335d+2wAJdNXpUoUqcYQW0YpJJeEj9gAAAAAAAAAAAAAAAAAAAAAAAAAf/Z"/>
          <p:cNvSpPr>
            <a:spLocks noChangeAspect="1" noChangeArrowheads="1"/>
          </p:cNvSpPr>
          <p:nvPr/>
        </p:nvSpPr>
        <p:spPr bwMode="auto">
          <a:xfrm>
            <a:off x="0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4588" name="Picture 12" descr="https://encrypted-tbn2.gstatic.com/images?q=tbn:ANd9GcRDBsxMAyAkFmpQCmfNuvZPEa5MWiuYLcrRb_0-BzIrOqUn4jR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77072" y="4932040"/>
            <a:ext cx="1584176" cy="1584176"/>
          </a:xfrm>
          <a:prstGeom prst="rect">
            <a:avLst/>
          </a:prstGeom>
          <a:noFill/>
        </p:spPr>
      </p:pic>
      <p:pic>
        <p:nvPicPr>
          <p:cNvPr id="24590" name="Picture 14" descr="http://www.themusiccellar.co.uk/image/cache/data/percussion/Beaters%20and%20Block%20-%20PP062-500x50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24744" y="5148064"/>
            <a:ext cx="1872208" cy="1872208"/>
          </a:xfrm>
          <a:prstGeom prst="rect">
            <a:avLst/>
          </a:prstGeom>
          <a:noFill/>
        </p:spPr>
      </p:pic>
      <p:pic>
        <p:nvPicPr>
          <p:cNvPr id="24592" name="Picture 16" descr="http://www.dv247.com/assets/products/11317_p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08920" y="5508104"/>
            <a:ext cx="1296144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4704" y="539552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36712" y="3995936"/>
            <a:ext cx="4968552" cy="31683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412776" y="827584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omic Sans MS" pitchFamily="66" charset="0"/>
              </a:rPr>
              <a:t>Rain sticks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12776" y="4067944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 smtClean="0">
                <a:latin typeface="Comic Sans MS" pitchFamily="66" charset="0"/>
              </a:rPr>
              <a:t>Agogo</a:t>
            </a:r>
            <a:r>
              <a:rPr lang="en-GB" sz="5400" dirty="0" smtClean="0">
                <a:latin typeface="Comic Sans MS" pitchFamily="66" charset="0"/>
              </a:rPr>
              <a:t> &amp; </a:t>
            </a:r>
            <a:r>
              <a:rPr lang="en-GB" sz="5400" dirty="0" err="1" smtClean="0">
                <a:latin typeface="Comic Sans MS" pitchFamily="66" charset="0"/>
              </a:rPr>
              <a:t>Vibratone</a:t>
            </a:r>
            <a:endParaRPr lang="en-GB" sz="5400" dirty="0">
              <a:latin typeface="Comic Sans MS" pitchFamily="66" charset="0"/>
            </a:endParaRPr>
          </a:p>
        </p:txBody>
      </p:sp>
      <p:sp>
        <p:nvSpPr>
          <p:cNvPr id="14338" name="AutoShape 2" descr="data:image/jpeg;base64,/9j/4AAQSkZJRgABAQAAAQABAAD/2wCEAAkGBxAQDxAPEA8QDw8NDw0ODw8PDw8PDw4NFBEWFxQRFBUYHCggGBwlGxQUITEhJSkrLi4uFx8zODMsOSgvLisBCgoKDg0OGg8QGCwkHBwsLywrLCwsLCwsLC4sNywsLiwsLCwsKywsLC8rLCwtLCwsLCwsKywsLCwsLCwsLCssLP/AABEIAO8A0wMBIgACEQEDEQH/xAAcAAEAAgMBAQEAAAAAAAAAAAAAAQIDBAUGBwj/xABCEAACAQMABgcECAQEBwEAAAAAAQIDBBEFEiExQVEGEyJhcYGRMlKhwQcjQnKCsdHwFGKy4TNTkqIWQ2Ojs8LSFf/EABsBAQEAAwEBAQAAAAAAAAAAAAABAgMEBQYH/8QAKhEBAAIBAgYBAgcBAAAAAAAAAAECEQMxBBITIUFRBaHhIkJSYYGR8DL/2gAMAwEAAhEDEQA/APuIAAAAAAAAAAAAAAAAAAAAAAAAAAAAAAAAAAAAAAAAAAAAAAAABgvLuFKOvOSivVt8kuLCxGe0M2TnaS05b2+VUn2l/wAuC15+i3eeDzOmOkFepmNLNGnzT+sku98PBep5yUH8zVbU9O3S4KZ73l6DSH0gOLfVW0kveq5f+2P6nL/49uG/agu5QS/PLNa2s6lWWrCLk9m7cvHkehs+i1BSUbjFWo1rKnjEFj4vzx4GETe3lvvXh9KMTDVsemVebwoyqPioR1n8Ed+h0hml9bTVPY3mc4w2LfvZq3VW1odmEFrR2KNLsRj442HMqX9STxHMc7oxy38dpsiJ9uS/LbauHq7XTlKom032XqyfBPCe/jvW42FpWh/mwXjJI8WrGvPa4y8ZySL/AP5NTnBeb/Qyy1cke3sIaVoOSiqsNaTxFZxrPknxZunz+Wjqq3JPwlt+JloaUuaLS1pY92pmSfr8i5Saepe7BxdF9IKdVqE11c3sWX2JPufDwZ2isJjAAAgAAAAAAAAAAAAAAHK6Q6ap2dJ1J7ZPKpwztnL9FxZJnEZllWs2mK1jvLLpbSkLeOZPMpezDi+/uR5K5v3Vk5zeXw5RXKK5HlbzTVStUlUqSzKT8kuCS4IinpHvOW2rl7ejwPTjM7vTNxZu6N0G671n2aae2XGXdH9TS6L2TuPrKmVRi9nOo1/6957K5vqdGnl4SSxGK2Z5JGdK57y5uI1uSeSm7HWt6FCljGpBe62pSfinls8xcXus3GjDUUtmzMqk1ybe3HduJrVqt3U+X2YR7zs2NjCktm2T3ze9/oja4tu87ubaaGb7VV4/li9vm/0OrRt4QWIxUfBb/MzYIwEmVWirRkwQ4hGvKJhqQT2NJrkzclEwyiVHHu9HcYf6eHkdDQGm3FqjWez2YTlvi/dl3d/7WSUTn39prdqK7S3/AMyC79pe2BxejWkush1c3mdNbG98ocH4rd6HaMmuYwAAIAAAAAAAAAADW0he06FKdapLVhTjrSf5Jc23hLxPivSDTlS8ryqz2LdThwhT4R/V8ztfSZ0k62t/CUpfVW8vrGnsnXWxrwju8c8jw/WHHramZxGz6H43hOnTqW3n6Q2+sO70T0LK7qZllUKTXWSX2nvVNePHkvFHA0XaTuK0KFP2qjxnhGPGT7kss+y6LsIW9GFGmuzBb3jMpcZy729pNKnNOZ2bOP4rpV5a/wDU/RrVYVoR6vWp0banlNw1nVnT4QjHCjF4wuO70585TuaijHZGKSS26sILiZdJXMq01ThtjnEV7z5/vgdiws1Shqra3tlL3mdWzwdu/la1to04qMV4vi3zZmJSLKIYq4GDIoFlAIw4GDPqDVKjXcSk6Zt4KSiBpSpmOVM3JIwzQHKz1FaNSO7OWua+1HzR7CnJNJp5TSafNM8zeUtaL5ravE6nR2vrUdV76bcfw71+nkWC22XUABWAAAAAAAAAee6caeVjZzqJpVqj6mgv+pJe1+FJy8scT0J8C+l7pA7jSDowl9VYp0lh7HXf+LLyeI/gZq1b8tXbwHD9fWiJ2jvLhyq5eW22+L2tshTOTTvHxPQ9D9H/AMddQpJdiKdWtvwqcfsvxeF5vkcURmcPqdSYpWbTtD6L9HmhlRofxM19bcpaufsUN8V4v2vTkeg0tdasNRe1Pf3R5eZwtAVNJTp0HdqlRp0ZVOspxU+tcYN6rl9nMpY3Pdyzg6VtTdes3L2c60uSjwj8jupGK4fJ6mpOrqTqWbmhLLVXWS9qa7PdHn4s6yiIoukVqmRIsokpFkgiFEnBKROAiuBgsCijRVoyFWgMEkYZo2JoxSQgas0V0BLUrVIcJRyvFPZ8GzJNGtbPVuqb97Z6pr5oq+HpwAVrAAAAAAAAczpLpVWdncXTx9TTlKKe6VR7IR85OK8z8t1pynKUpNylNuUpPfKTeW35n2r6cNJ6ltQtYvbcVHVmudOmlhP8Uk/wnxZo4eIv+LHp9R8Nw/LozqT+afpH3yx4PsH0XaJ6izdeSxUvHr96ox2QXn2pfiR8r0XYyr16VCO+tUhDPJN7X5LL8j9BUKKhCFOKShCMYRW7VjFYSLoRmcsPmNXlpGnHlg0hXaio59ra/Dh++46eiLbUprK7U+0+7kvQ5FGPXV0vs5y/uL9o9KkdbwJ7dkpGRIhIuiMUolIJEhAAkogEkBEMqyxDAxTMMzPIwzEK1qhp1HirRfKpH+pG7UNG49ul9+P5oqw9UACtYAAAAAAEMD4L9MF91ulJwTeLalSo44azTm3/AL8eR4do63Se766+u6ucqdzXa+5rtR+CRzMHk3tm0y/QOE0unoUp6iHpfo96qndO4rzhTp28MRlNqMeuqdmKy+7X28MZ4H1tXMZ03Ui1JYaUotNZzh7V5nzbot0V/i7BTezN7TqOP+bb0tkoPk3mfp3n0CpbU6NNwpU1ShOpOaprGIJ/ZWNnpzO3QjFXyvympz8VaP09v6+7f6P0dk6j4vVXgtr/AD+B2kaujqWrSgv5U34va/zNtG550rJF0VSLFYpRJBIAkgBAEkMCGVZJDAxyMUzLIxTKrXqmlUWatFc6kf6kbtQ1qEda5pLlmXom/kFelBGSStYAAAAAGK7qalOc/chOXomzKc/pBPFndPlbXD/7bJM9mVIzaIfl3Wzte1va/EnJNWi4715mPJ5GH6LFn3XofbdXo+1jjGaUaj55qdt/1G3ex1qsIc9VerNq1hqQhBLZCEIrwSSMNv2rpck8+kT1YjEYfA3vz6lr+5mXfii6KIug1LokhElRJJACJDIAE5IbIAArJlikgKSMUzJIxyKMMymiYa1xOXCEMebx/cvIyaAp9ic3vnP4L+7YXw6pYhElYAAAFWyWUkBLZzeke2yu1ztrj/xyN5s17+nr0asPfpVIf6otfMxnZnScWiX5tkytOhGUo8O1Hd4lZfIzWX+LSXOrSXrNHmxD7qbYiX2nRGlY3NS4jCjVpxtbids51NTUqVILLUcPK2NNZSymZtEbbiT7pv4pGalYuNVyUkouXWNLKlUkoOC1/ewnx5LkYdB/4svuP80ej38viI8u+i6KIugxXRJVElRIACAAAAZIbANmNslso2BVsoyzKsqta9liD7+z6/2ydaxo6lOEeKjt8XtfxOXqdZWhDhDty/fp6nbBZKJRBKKxAAEQzHJmRmKYFGxkqyMkV+d9PWXU3VxSxjqq1aC+6pvV+GDnxnqNT9xqXo8/I9z9J+j+rvnUS7NzThUzw10tSS/2p+Z4udI860YmYfZ8PqdTSrb3D9BRknh80mvM5mh9ldr+WS+KL9HLrrbO1qb3KhS1vvxilL4pmK27Nyl/M4+qaPQzmHyU15Zmvp6FFkURZMjBdElETkqLZJyVyMgTkZK5GQi2SuSMkNgGyjYbKNhRsrKaSbe5LJDZr125yjSjxacnyX72+gWIbuhqT1ZVHvqPZ91fv4HRKQSSSSwkkl4FshJ7rIlFUWRYYykAFRDMUkZWVkgMDRUyyiUcSMnj/pI0X11oqsVmdrLX7+qlhT9Oy/JnyadI/QlWmpRcZJOMk4yT3OLWGj430j0JK1rzpvLj7VOXvU3ufjwfemcuvTvzPc+L4n8M6U+NnZ6C39RW3VqWI29aeVhNShOLcU87lra21cj0l3U7cKsd0lCovzPF9B7pUrvq546u6j1Uk8OOvvhnzyvxHvdKUVqRcVhQ7OFwjwNulOauTjqcuvPq3f8A38uzCWUmtzSa8GXyc7RFbWppcYdny4G+mbHBK+SclMjIRcZKaxGsBfJDZjciNYDI5FHIrrFXICzkY5SIlIxymFK1ZRi2/Jc3yJ0XBrM5e1P4R/fyOZOt1k/5I7lzOrazDLGIdVMujHDcZEGMrIsiqLIsMJSACoEMkqBDRWUS5BGTBKJx+kehY3VLV2KpDLpy5PjF9z/Q7rRjlEkxmMMqWms80bw+K3mjp0ptNOE4S8HGSexn0TRF8rq2UnjWa1Ki92qt/wAn5nR0xoancLasTSwppfB80eWhYVrOclmUadTClKO1Jp7JLn4cmzVWvJP7O/U1o4ikfqh07Ct1VRqWxPsy7uTO6pHn68JyjryjhrClJLsVE/ZnF/vhzN/Rt5rLUk+1Hd/NE2OK0eXSyMmPWIcisWRyIcjE5lXMDK5lXMxOZRzAza5GsYdchzS2t4SC4ZWzk6Rvc9mO7+p/oVvr/PZjufrL+xS1spSeZBdkWakz0Wj6L2GKzs0uB16NLCCTOV0iQSGKUWKouWGMgAKgVLFWFQQARQhokgKxyiYKkU000mnvT2o2mYpxIrQVrGKcY+w89h7Us78cji3tpKnLWjnVzlNb4vkehmjUvKKlHDbXFNPDT/J+D2EZRLRtdIJ4U9j58H+htOZxbiioLbNN89XGV3rO8pRuWvZllct6/sVZr5dpyIcjnRv3xivJ4Lfxy91+qCYbrZGTQlfPgkvF5NedzKWxZl3R2ILh0K11GPe+S+Zozq1KrxFf/MfHmzPa6NlLbP8A0r5s7FvaJLCWF4BJn051loxR2vtSe9v5HXoW5sUqBswp4KwRRpYMoAAABFiyKkoqSkABAqWIAoCxGAyVIZbBGCKqQ0XwVaCsFVHNu2zrTgaVehkjOJh5i9pORoqweePkeqnZdxCse4YbOphwaNjLjKXm2zchZ+LOvGzM0LUuGqb5ciFgnwN23sktyOhC3M8KIYZa1K3NqFIyqGCcAQkCcE4BlALYGCplAJATISgSAAAQAAEYGCQBGBgkAV1Q4lgFypqkOmZADLD1KHUozAGWJUkSoGQBFVEnBIAjAwSAIwCQBAJAEEgAAAAAAH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0" y="-1630363"/>
            <a:ext cx="2998788" cy="34020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388" name="AutoShape 4" descr="data:image/jpeg;base64,/9j/4AAQSkZJRgABAQAAAQABAAD/2wCEAAkGBxQSEhUUEhQWFRQUFxYVEhcXGRcUHRQXFBcXGBcYGhkYHCggGholHBUVITItJyksLi4uFx8zODMsNygtLiwBCgoKDg0OGhAQGiwkICQsLCwsKywsLCwsLCwsLCwsLCwsLCwsLCwsLCwsLDcsLCwsLCwsLDcsNywsLDQsLCwsK//AABEIAKAAoAMBIgACEQEDEQH/xAAcAAEAAQUBAQAAAAAAAAAAAAAABwIDBAUGAQj/xAA7EAACAQICBgULBAAHAAAAAAABAgADEQQhBQYSMUFRByJhcYETMkJSgpGhscHR8CNicuFDU5KistLx/8QAGAEBAAMBAAAAAAAAAAAAAAAAAAECAwT/xAAjEQEBAQABAwQCAwAAAAAAAAAAAQIRAyExEjJBUSJxBBNh/9oADAMBAAIRAxEAPwCcYiICIiAiIgIiICIiAiIgIiICIiAiIgIiICIiAiIgInl5gaX0zRwybdeoqDgCc27l3mBn3mLidI0qbKtSoiM+SBmALd15FusXShUe64RPJr/mNYse5dy/GcFiKrVWZqrFmbzix2ifEyLWmena+mbz2QhqzrziMJZHPl6Iy2XPWUftc/IyV9Aax0MYt6LgkechyZe9fqMolRvp3PluInl57JUIiICIiAiIgIiICIiAmJpDSFOgheq6oo4k28BzMyzIW6Xy5xq9fqrSUopzAuTfLtIEEbXWLpNdrpg02RxqPv8AZTh3n3SPcXXeq5eqzM53sxuT9pTQxAvZhstw5HuMyvJXmdtdnTxn4Yi0xKikvthrbs5Wq/8Akry1mVhacuUSyMHQlXXNWU2IPYRKjT4wRI5Tx9pA1c6R2WyYxbjhVUZ+0vHvHukj4PFpVQPTYOh3MpuDPnnZ5zN0PpethW26D7N/OBzVv5DjLTf2y6n8eXvlP957OO1a18o4iyVrUapyFz1XP7WO49hnYXmkvLk1m5vFexESVSIiAiIgUVaoUFmNgN5lvDYlagupuJ5jsKKqMjZBhv5cjORw9ephapVt49zrzlNa4v8Ai0nLtZDvTMlsVSPrUT/tY/eS5hcStRQy7j8DyMjLpso54Z+yqv8AwP3lkTyiJNIgdWpu/N4m1wuM2QCDtL35juPHxmuxWFDb/fNdsvRN13fAyvC03cV21Gqri4PiPqJU9K85fBaRDHLqP8/vN7hNJDc9l5Hge/lKXPDrx1c6ZOyf7/N8Afn5umSFv+ZGW2TPkZVssMvhPB2y7u84eO+V+T90DHKAzpdXNcK+Esrfq0h6DHzR+1uHxE0ASFuMuH5wjlFzLOKm/QesFDFC9JutvZDky+H2m1vIAouVYMjFWGYZciPdO60Br8y2XFDaXhVXeP5Lx7xNJv7cm/49nfKRoljCYtKqh6bBlO4g3EvzRzkREBMDS+jFrpsnJhmjcVP2mfEWcjiMDi6mGqlHFj6Q4OOYM6THYGhjaOzUUVKbc94PMHeGEq0xopa6WOTLmjeqftOcwGMfDVCrjPcw9YcCJl7P0v7nC629HFbDXqYa9ejvIt+og7QPPHaM+ycKRcT6ioVg6hlNwZymt2oFDGXdP0a59NRcMf3rlfv3zThEv2+d8Vo6+a+6W8Pj2TJxcfETq9P6Cr4NwmIS1/McZq9vVP03zT18Kr79/OVT6PnLL0dpCw6hDL6p4fab/DYtKgsDnxU75wFXCvSO0pPeJm4XSwNg/Vbgw3f1K6zy16fX47adqVtl8PzfKNm3m5fnKa3C6VIyqWI4Nb52+c2y2YAixB8fjKWcOqal8LflODCx5/3KdiXrX3/ncZT5C26R2StHL7y4tS09B/P7ldhAztEaUqUG2qLlT6Q3hu9eMkDQeutKrZawFJ+ZN1buPDxkZinxlwdsTVz4U305vynNWlUiPQusFbC+Ydun6jE29k+jJA0BrPRxXVU7NQC5ptvtxI5ibZ3NOPfSuG8iIl2bwzXaY0YtdeTr5rfQ9k2USLORxujce2Hco449cfUTraNUMAwNwcxMDTOixWXLJx5p+h7JotGaQag5VwbXsy8u0TOfheL4X937dRj8DTrIadVA6NvVhcGRRrX0ZVKV6mDJqJmTSPnr/E+kOzf3yXadQMAQbg7jKjNFZbHy6RvBG42IORBHAiYOL0aGzXKfRWtepdDGjaI8nWtlVUC/tD0hIc1i1axGBe1ZeqTZai3KN4+iew/GRxw0/HXauJpYh6JtvHI/TlN3ovSXGmbHip+0VKSuLETU4rRrKdpL5Zi28SPKPy6fh3OD0gr2B6rcufdzmcafbI9wmlvRqj2h9ROk0fpUqBc7acCMyPuJncfTpx1ppvCk8NLxl6hUVxdTlzEq2CJny3Y6dnxl1WFs8u/d/UxdIY5KeRzbgo3+PKaPEYpqnnHLgo3ePOWzi6ZdTrZx+2bitKG9qXix3eA4zqOiSjfGuxuSKTXJ7WWcOskbobS9XEtySmvvZj9JvMyOHXV1u90qxESyCIiB5NXpvRIrC65VAOqefYZtZ5Is5I5HQ2k2pMUe9r2YeqZ1iOCARmDump05onyvXTKoB/qHI9s1mhdKmmdh724jip4zOX0Xi+F7PV3jq5axOGWopR1DK2TKwuCO4zFqaZoKbGqvgb/KZdGuri6MGHMG80mpVeKi/WvowIvUwRuN5otw/gx+R98jWopUlXUqymzKwsQe0GfT00Os+qWHxy/qrs1ALLVWwZf+w7DIsXz1OPL5xxeAV+w/m+a1RUw7XHiOBndaz6o4jAG7jbpcKqA7PtD0T3zSBQwsReVW9E13nk0NpLa6yXVhkw4H7zaYrTjkbKjZ9Y8+7lNRhMH5MsV3G2XKUVnzMjiWra3rOO6ra/vvlQaY4aV4dGqMEpqzu2SqoJJ7gJo5PleFW0lvoYw/6Far69RVHaKa/dzMDU7ottarjyGORWgNw/m3HuGXfJRo0VRQqgKoFgALADkAJKZFyIiFiIiAiIgeGcjrkiK9MjJnvtHdcC1vnOvM4zpDwpKpUG4XU9nEXmfVnOKvj3NScUirlYdswG0y+FcVafE9ZODjlOdxLMFBJzvumuqBjmd/Mzjzj5dHq4fQmBxK1aa1EN1cBlPYc5fmg1EVhgaG1v2bjuJNvhN/O+eHLVFSmGBDAEEWIOYIPMSNNb+jQNergbKcy1E7j/A+iew5d0k6eWiwls8PmlkZCyOpVlNmU5EHkQZq6pzM+jdZNVMPjR+qtnAstRcmH3HYZpNX+jLC4dturfEPe4NQAKPYGXvvKzPFX3v1Z4RjqnqNicfZx+lRP+K4J2h+xctr5SadV9VMPgUtRXrHz6jZs3jwHYJvFWVS7Lh5aexEJIiICIiAiIgJZxNBailHF1YWIl6IEb6Y1Bqgk4dlccAx2SvZfcZb0L0d1C4OKZQg9BDtF+wngJJkSn9eV/XVNNAAABYDIAcANwlURLqEREBERAREQEREBERAREQEREBERAREQEREBERAREQEREBERA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0" y="-814388"/>
            <a:ext cx="1709738" cy="17097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7410" name="Picture 2" descr="http://larkinam.com/litmimages/bel18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12776" y="5724128"/>
            <a:ext cx="1296144" cy="1296144"/>
          </a:xfrm>
          <a:prstGeom prst="rect">
            <a:avLst/>
          </a:prstGeom>
          <a:noFill/>
        </p:spPr>
      </p:pic>
      <p:pic>
        <p:nvPicPr>
          <p:cNvPr id="17414" name="Picture 6" descr="http://www.knockonwood.co.uk/images/XL/rainsticks_5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2114898" y="1209356"/>
            <a:ext cx="1938550" cy="2717012"/>
          </a:xfrm>
          <a:prstGeom prst="rect">
            <a:avLst/>
          </a:prstGeom>
          <a:noFill/>
        </p:spPr>
      </p:pic>
      <p:pic>
        <p:nvPicPr>
          <p:cNvPr id="17416" name="Picture 8" descr="https://encrypted-tbn3.gstatic.com/images?q=tbn:ANd9GcRlyhPREj7aEdEJybRnKHZ-MO2gKa9F8ftVL81pvkyPGYFn3LOzI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12976" y="5796136"/>
            <a:ext cx="1944216" cy="11217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73</Words>
  <Application>Microsoft Office PowerPoint</Application>
  <PresentationFormat>On-screen Show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scotte90</dc:creator>
  <cp:lastModifiedBy>Gareth Pitchford</cp:lastModifiedBy>
  <cp:revision>24</cp:revision>
  <dcterms:created xsi:type="dcterms:W3CDTF">2013-12-10T09:36:41Z</dcterms:created>
  <dcterms:modified xsi:type="dcterms:W3CDTF">2013-12-17T20:47:38Z</dcterms:modified>
</cp:coreProperties>
</file>