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>
        <p:scale>
          <a:sx n="76" d="100"/>
          <a:sy n="76" d="100"/>
        </p:scale>
        <p:origin x="-124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0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4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8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36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3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8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9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2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9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54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7129-F0CC-4DF8-BE1E-7EA5D8095966}" type="datetimeFigureOut">
              <a:rPr lang="en-GB" smtClean="0"/>
              <a:t>12/11/2012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7DE26-E11C-45EF-8A7C-064D7D0E7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6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Teddy Bear Musical Picnic</a:t>
            </a:r>
            <a:endParaRPr lang="en-GB" b="1" dirty="0"/>
          </a:p>
        </p:txBody>
      </p:sp>
      <p:pic>
        <p:nvPicPr>
          <p:cNvPr id="4098" name="Picture 2" descr="http://www.auniqueexperience.com/gfx/TeddyBear_BI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5242"/>
            <a:ext cx="7884368" cy="660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easyvectors.com/assets/images/vectors/afbig/musical-note-3-clip-ar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24744"/>
            <a:ext cx="1368152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easyvectors.com/assets/images/vectors/afbig/musical-note-3-clip-ar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14563"/>
            <a:ext cx="1368152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easyvectors.com/assets/images/vectors/afbig/musical-note-3-clip-ar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496" y="3933056"/>
            <a:ext cx="1368152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6319174"/>
            <a:ext cx="5832648" cy="533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8800" b="1" smtClean="0">
                <a:latin typeface="Aharoni" pitchFamily="2" charset="-79"/>
                <a:cs typeface="Aharoni" pitchFamily="2" charset="-79"/>
              </a:rPr>
              <a:t>How LOUD?!</a:t>
            </a:r>
            <a:endParaRPr lang="en-GB" sz="88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699792" y="6262464"/>
            <a:ext cx="6400800" cy="8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smtClean="0">
                <a:solidFill>
                  <a:srgbClr val="002060"/>
                </a:solidFill>
              </a:rPr>
              <a:t>Reception Class: Music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7031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51520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43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2964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1842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2310911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345400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923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456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616844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605722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4391980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426469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525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697913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686791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6768244" y="221432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802733" y="3821832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9464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89" y="4727715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7074177" y="238167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63055" y="56940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4501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17031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51520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43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2964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11842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2310911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345400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923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456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616844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605722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4391980" y="1886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426469" y="37890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6672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525" y="4694923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697913" y="23488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686791" y="566124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6768244" y="221432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6802733" y="3821832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9464"/>
            <a:ext cx="1656184" cy="189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89" y="4727715"/>
            <a:ext cx="864096" cy="9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7074177" y="238167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loud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063055" y="56940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quiet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3446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in the picnic basket?</a:t>
            </a:r>
            <a:endParaRPr lang="en-GB" dirty="0"/>
          </a:p>
        </p:txBody>
      </p:sp>
      <p:pic>
        <p:nvPicPr>
          <p:cNvPr id="4" name="Picture 2" descr="http://www.auniqueexperience.com/gfx/TeddyBear_BIG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43" b="18167"/>
          <a:stretch/>
        </p:blipFill>
        <p:spPr bwMode="auto">
          <a:xfrm>
            <a:off x="1835696" y="764704"/>
            <a:ext cx="4656259" cy="540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://www.dreamstime.com/triangle-musical-instrument-vector-illustration-thumb849055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498" y="1700808"/>
            <a:ext cx="1296144" cy="135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www.musicademy.com/wp-content/uploads/2010/03/shaky-egg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2088232" cy="1092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://www.earlyyearsathome.co.uk/assets/images/catalogue/standard/640009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38283"/>
            <a:ext cx="2625596" cy="262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Coloriage tambour a imprimer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1783085" cy="178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21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856895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latin typeface="Wide Latin" pitchFamily="18" charset="0"/>
              </a:rPr>
              <a:t>Loud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						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																</a:t>
            </a:r>
            <a:r>
              <a:rPr lang="en-GB" sz="4400" dirty="0" smtClean="0">
                <a:latin typeface="Baskerville Old Face" pitchFamily="18" charset="0"/>
              </a:rPr>
              <a:t>Quiet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068960"/>
            <a:ext cx="1838325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imple Teddy Bear With Bow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74" y="1339489"/>
            <a:ext cx="4314980" cy="492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0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674107" cy="305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976086"/>
            <a:ext cx="2674107" cy="305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002" y="3043965"/>
            <a:ext cx="1838325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091" y="2995436"/>
            <a:ext cx="1838325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Can you play this pattern?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0474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Can you play this pattern?</a:t>
            </a:r>
            <a:endParaRPr lang="en-GB" sz="3600" b="1" dirty="0"/>
          </a:p>
        </p:txBody>
      </p:sp>
      <p:pic>
        <p:nvPicPr>
          <p:cNvPr id="3" name="Picture 2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2674107" cy="305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imple Teddy Bear With Bow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893" y="1990119"/>
            <a:ext cx="2674107" cy="305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11" y="2852936"/>
            <a:ext cx="1838325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500" y="2804407"/>
            <a:ext cx="1838325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4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Can you play this pattern?</a:t>
            </a:r>
            <a:endParaRPr lang="en-GB" sz="3600" b="1" dirty="0"/>
          </a:p>
        </p:txBody>
      </p:sp>
      <p:pic>
        <p:nvPicPr>
          <p:cNvPr id="3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688400"/>
            <a:ext cx="1190663" cy="127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869" y="3664348"/>
            <a:ext cx="1190663" cy="127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imple Teddy Bear With Bow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532" y="3068960"/>
            <a:ext cx="1800200" cy="205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40" y="3660685"/>
            <a:ext cx="1190663" cy="127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533" y="3636633"/>
            <a:ext cx="1190663" cy="127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imple Teddy Bear With Bow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552" y="3041245"/>
            <a:ext cx="1800200" cy="205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4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Can </a:t>
            </a:r>
            <a:r>
              <a:rPr lang="en-GB" sz="3600" b="1" dirty="0" smtClean="0">
                <a:solidFill>
                  <a:srgbClr val="FFC000"/>
                </a:solidFill>
              </a:rPr>
              <a:t>you</a:t>
            </a:r>
            <a:r>
              <a:rPr lang="en-GB" sz="3600" b="1" dirty="0" smtClean="0"/>
              <a:t> make a </a:t>
            </a:r>
            <a:r>
              <a:rPr lang="en-GB" sz="3600" b="1" dirty="0" smtClean="0">
                <a:solidFill>
                  <a:srgbClr val="E60000"/>
                </a:solidFill>
              </a:rPr>
              <a:t>LOUD</a:t>
            </a:r>
            <a:r>
              <a:rPr lang="en-GB" sz="3600" b="1" dirty="0" smtClean="0"/>
              <a:t> and </a:t>
            </a:r>
            <a:r>
              <a:rPr lang="en-GB" sz="3600" b="1" dirty="0" smtClean="0">
                <a:solidFill>
                  <a:schemeClr val="bg1"/>
                </a:solidFill>
              </a:rPr>
              <a:t>quiet</a:t>
            </a:r>
            <a:r>
              <a:rPr lang="en-GB" sz="3600" b="1" dirty="0" smtClean="0"/>
              <a:t> pattern with your partner?</a:t>
            </a:r>
            <a:endParaRPr lang="en-GB" sz="3600" b="1" dirty="0"/>
          </a:p>
        </p:txBody>
      </p:sp>
      <p:pic>
        <p:nvPicPr>
          <p:cNvPr id="3" name="Picture 2" descr="http://www.tuxpaint.org/stamps/stamps/animals/mammals/bears/cartoon/teddy_be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96952"/>
            <a:ext cx="2486011" cy="265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imple Teddy Bear With Bow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53295"/>
            <a:ext cx="3758676" cy="429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46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Can you </a:t>
            </a:r>
            <a:r>
              <a:rPr lang="en-GB" dirty="0" smtClean="0">
                <a:solidFill>
                  <a:srgbClr val="FFFF00"/>
                </a:solidFill>
              </a:rPr>
              <a:t>perform</a:t>
            </a:r>
            <a:r>
              <a:rPr lang="en-GB" dirty="0" smtClean="0"/>
              <a:t> your </a:t>
            </a:r>
            <a:r>
              <a:rPr lang="en-GB" dirty="0" smtClean="0">
                <a:solidFill>
                  <a:srgbClr val="FFC000"/>
                </a:solidFill>
              </a:rPr>
              <a:t>LOUD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bg1"/>
                </a:solidFill>
              </a:rPr>
              <a:t>quiet</a:t>
            </a:r>
            <a:r>
              <a:rPr lang="en-GB" dirty="0" smtClean="0"/>
              <a:t> pattern?</a:t>
            </a:r>
            <a:endParaRPr lang="en-GB" dirty="0"/>
          </a:p>
        </p:txBody>
      </p:sp>
      <p:pic>
        <p:nvPicPr>
          <p:cNvPr id="7170" name="Picture 2" descr="http://www.kidsmusicround.com/images/kid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99"/>
          <a:stretch/>
        </p:blipFill>
        <p:spPr bwMode="auto">
          <a:xfrm>
            <a:off x="395536" y="1894537"/>
            <a:ext cx="8314170" cy="300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uniqueexperience.com/gfx/TeddyBear_BIG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562" y="4599928"/>
            <a:ext cx="2688437" cy="225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did you do?</a:t>
            </a:r>
            <a:endParaRPr lang="en-GB" b="1" dirty="0"/>
          </a:p>
        </p:txBody>
      </p:sp>
      <p:pic>
        <p:nvPicPr>
          <p:cNvPr id="13314" name="Picture 2" descr="stop, cartoon, traffic, light, ted, stopligh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8" r="26882"/>
          <a:stretch/>
        </p:blipFill>
        <p:spPr bwMode="auto">
          <a:xfrm>
            <a:off x="467544" y="1346650"/>
            <a:ext cx="1870365" cy="475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1412776"/>
            <a:ext cx="64087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I didn’t understand and I need help from an adult</a:t>
            </a:r>
            <a:endParaRPr lang="en-GB" sz="2400" b="1" dirty="0"/>
          </a:p>
          <a:p>
            <a:endParaRPr lang="en-GB" sz="2400" b="1" dirty="0" smtClean="0"/>
          </a:p>
          <a:p>
            <a:endParaRPr lang="en-GB" sz="2400" b="1" dirty="0"/>
          </a:p>
          <a:p>
            <a:endParaRPr lang="en-GB" sz="2400" b="1" dirty="0"/>
          </a:p>
          <a:p>
            <a:r>
              <a:rPr lang="en-GB" sz="2400" b="1" dirty="0" smtClean="0"/>
              <a:t>I’m beginning to understand and could use a bit of practice with an adult</a:t>
            </a:r>
          </a:p>
          <a:p>
            <a:endParaRPr lang="en-GB" sz="2400" b="1" dirty="0"/>
          </a:p>
          <a:p>
            <a:endParaRPr lang="en-GB" sz="2400" b="1" dirty="0" smtClean="0"/>
          </a:p>
          <a:p>
            <a:endParaRPr lang="en-GB" sz="2400" b="1" dirty="0"/>
          </a:p>
          <a:p>
            <a:r>
              <a:rPr lang="en-GB" sz="2400" b="1" dirty="0" smtClean="0"/>
              <a:t>YES! I understand! I’m ready to practice by myself.</a:t>
            </a:r>
            <a:endParaRPr lang="en-GB" sz="2400" b="1" dirty="0"/>
          </a:p>
        </p:txBody>
      </p:sp>
      <p:sp>
        <p:nvSpPr>
          <p:cNvPr id="5" name="Flowchart: Connector 4"/>
          <p:cNvSpPr/>
          <p:nvPr/>
        </p:nvSpPr>
        <p:spPr>
          <a:xfrm>
            <a:off x="1187624" y="1988840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Connector 5"/>
          <p:cNvSpPr/>
          <p:nvPr/>
        </p:nvSpPr>
        <p:spPr>
          <a:xfrm>
            <a:off x="1402726" y="1988840"/>
            <a:ext cx="7246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Connector 8"/>
          <p:cNvSpPr/>
          <p:nvPr/>
        </p:nvSpPr>
        <p:spPr>
          <a:xfrm>
            <a:off x="1187624" y="5013176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lowchart: Connector 9"/>
          <p:cNvSpPr/>
          <p:nvPr/>
        </p:nvSpPr>
        <p:spPr>
          <a:xfrm>
            <a:off x="1402726" y="5013176"/>
            <a:ext cx="7246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lowchart: Connector 10"/>
          <p:cNvSpPr/>
          <p:nvPr/>
        </p:nvSpPr>
        <p:spPr>
          <a:xfrm>
            <a:off x="1187624" y="3501008"/>
            <a:ext cx="72008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lowchart: Connector 11"/>
          <p:cNvSpPr/>
          <p:nvPr/>
        </p:nvSpPr>
        <p:spPr>
          <a:xfrm>
            <a:off x="1402726" y="3501008"/>
            <a:ext cx="72469" cy="720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1149927" y="2189018"/>
            <a:ext cx="360482" cy="249382"/>
          </a:xfrm>
          <a:custGeom>
            <a:avLst/>
            <a:gdLst>
              <a:gd name="connsiteX0" fmla="*/ 13855 w 360482"/>
              <a:gd name="connsiteY0" fmla="*/ 249382 h 249382"/>
              <a:gd name="connsiteX1" fmla="*/ 0 w 360482"/>
              <a:gd name="connsiteY1" fmla="*/ 180109 h 249382"/>
              <a:gd name="connsiteX2" fmla="*/ 13855 w 360482"/>
              <a:gd name="connsiteY2" fmla="*/ 110837 h 249382"/>
              <a:gd name="connsiteX3" fmla="*/ 41564 w 360482"/>
              <a:gd name="connsiteY3" fmla="*/ 83127 h 249382"/>
              <a:gd name="connsiteX4" fmla="*/ 124691 w 360482"/>
              <a:gd name="connsiteY4" fmla="*/ 41564 h 249382"/>
              <a:gd name="connsiteX5" fmla="*/ 207818 w 360482"/>
              <a:gd name="connsiteY5" fmla="*/ 0 h 249382"/>
              <a:gd name="connsiteX6" fmla="*/ 263237 w 360482"/>
              <a:gd name="connsiteY6" fmla="*/ 13855 h 249382"/>
              <a:gd name="connsiteX7" fmla="*/ 277091 w 360482"/>
              <a:gd name="connsiteY7" fmla="*/ 55418 h 249382"/>
              <a:gd name="connsiteX8" fmla="*/ 318655 w 360482"/>
              <a:gd name="connsiteY8" fmla="*/ 96982 h 249382"/>
              <a:gd name="connsiteX9" fmla="*/ 346364 w 360482"/>
              <a:gd name="connsiteY9" fmla="*/ 138546 h 249382"/>
              <a:gd name="connsiteX10" fmla="*/ 360218 w 360482"/>
              <a:gd name="connsiteY10" fmla="*/ 235527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0482" h="249382">
                <a:moveTo>
                  <a:pt x="13855" y="249382"/>
                </a:moveTo>
                <a:cubicBezTo>
                  <a:pt x="9237" y="226291"/>
                  <a:pt x="0" y="203657"/>
                  <a:pt x="0" y="180109"/>
                </a:cubicBezTo>
                <a:cubicBezTo>
                  <a:pt x="0" y="156561"/>
                  <a:pt x="4579" y="132481"/>
                  <a:pt x="13855" y="110837"/>
                </a:cubicBezTo>
                <a:cubicBezTo>
                  <a:pt x="19001" y="98831"/>
                  <a:pt x="31364" y="91287"/>
                  <a:pt x="41564" y="83127"/>
                </a:cubicBezTo>
                <a:cubicBezTo>
                  <a:pt x="79931" y="52433"/>
                  <a:pt x="80793" y="56196"/>
                  <a:pt x="124691" y="41564"/>
                </a:cubicBezTo>
                <a:cubicBezTo>
                  <a:pt x="145704" y="27556"/>
                  <a:pt x="179140" y="0"/>
                  <a:pt x="207818" y="0"/>
                </a:cubicBezTo>
                <a:cubicBezTo>
                  <a:pt x="226860" y="0"/>
                  <a:pt x="244764" y="9237"/>
                  <a:pt x="263237" y="13855"/>
                </a:cubicBezTo>
                <a:cubicBezTo>
                  <a:pt x="267855" y="27709"/>
                  <a:pt x="268990" y="43267"/>
                  <a:pt x="277091" y="55418"/>
                </a:cubicBezTo>
                <a:cubicBezTo>
                  <a:pt x="287959" y="71721"/>
                  <a:pt x="306112" y="81930"/>
                  <a:pt x="318655" y="96982"/>
                </a:cubicBezTo>
                <a:cubicBezTo>
                  <a:pt x="329315" y="109774"/>
                  <a:pt x="337128" y="124691"/>
                  <a:pt x="346364" y="138546"/>
                </a:cubicBezTo>
                <a:cubicBezTo>
                  <a:pt x="363578" y="207405"/>
                  <a:pt x="360218" y="174923"/>
                  <a:pt x="360218" y="23552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1039091" y="3768436"/>
            <a:ext cx="568036" cy="41564"/>
          </a:xfrm>
          <a:custGeom>
            <a:avLst/>
            <a:gdLst>
              <a:gd name="connsiteX0" fmla="*/ 0 w 568036"/>
              <a:gd name="connsiteY0" fmla="*/ 0 h 41564"/>
              <a:gd name="connsiteX1" fmla="*/ 207818 w 568036"/>
              <a:gd name="connsiteY1" fmla="*/ 41564 h 41564"/>
              <a:gd name="connsiteX2" fmla="*/ 568036 w 568036"/>
              <a:gd name="connsiteY2" fmla="*/ 27709 h 4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036" h="41564">
                <a:moveTo>
                  <a:pt x="0" y="0"/>
                </a:moveTo>
                <a:cubicBezTo>
                  <a:pt x="180659" y="30110"/>
                  <a:pt x="112955" y="9942"/>
                  <a:pt x="207818" y="41564"/>
                </a:cubicBezTo>
                <a:cubicBezTo>
                  <a:pt x="503337" y="26010"/>
                  <a:pt x="383187" y="27709"/>
                  <a:pt x="568036" y="27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1122218" y="5223164"/>
            <a:ext cx="488655" cy="235527"/>
          </a:xfrm>
          <a:custGeom>
            <a:avLst/>
            <a:gdLst>
              <a:gd name="connsiteX0" fmla="*/ 0 w 488655"/>
              <a:gd name="connsiteY0" fmla="*/ 27709 h 235527"/>
              <a:gd name="connsiteX1" fmla="*/ 27709 w 488655"/>
              <a:gd name="connsiteY1" fmla="*/ 166254 h 235527"/>
              <a:gd name="connsiteX2" fmla="*/ 69273 w 488655"/>
              <a:gd name="connsiteY2" fmla="*/ 207818 h 235527"/>
              <a:gd name="connsiteX3" fmla="*/ 152400 w 488655"/>
              <a:gd name="connsiteY3" fmla="*/ 235527 h 235527"/>
              <a:gd name="connsiteX4" fmla="*/ 387927 w 488655"/>
              <a:gd name="connsiteY4" fmla="*/ 221672 h 235527"/>
              <a:gd name="connsiteX5" fmla="*/ 429491 w 488655"/>
              <a:gd name="connsiteY5" fmla="*/ 193963 h 235527"/>
              <a:gd name="connsiteX6" fmla="*/ 471055 w 488655"/>
              <a:gd name="connsiteY6" fmla="*/ 180109 h 235527"/>
              <a:gd name="connsiteX7" fmla="*/ 484909 w 488655"/>
              <a:gd name="connsiteY7" fmla="*/ 0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8655" h="235527">
                <a:moveTo>
                  <a:pt x="0" y="27709"/>
                </a:moveTo>
                <a:cubicBezTo>
                  <a:pt x="1173" y="35917"/>
                  <a:pt x="10124" y="139876"/>
                  <a:pt x="27709" y="166254"/>
                </a:cubicBezTo>
                <a:cubicBezTo>
                  <a:pt x="38577" y="182557"/>
                  <a:pt x="52145" y="198303"/>
                  <a:pt x="69273" y="207818"/>
                </a:cubicBezTo>
                <a:cubicBezTo>
                  <a:pt x="94805" y="222003"/>
                  <a:pt x="152400" y="235527"/>
                  <a:pt x="152400" y="235527"/>
                </a:cubicBezTo>
                <a:cubicBezTo>
                  <a:pt x="230909" y="230909"/>
                  <a:pt x="310152" y="233338"/>
                  <a:pt x="387927" y="221672"/>
                </a:cubicBezTo>
                <a:cubicBezTo>
                  <a:pt x="404394" y="219202"/>
                  <a:pt x="414598" y="201409"/>
                  <a:pt x="429491" y="193963"/>
                </a:cubicBezTo>
                <a:cubicBezTo>
                  <a:pt x="442553" y="187432"/>
                  <a:pt x="457200" y="184727"/>
                  <a:pt x="471055" y="180109"/>
                </a:cubicBezTo>
                <a:cubicBezTo>
                  <a:pt x="499512" y="94733"/>
                  <a:pt x="484909" y="153149"/>
                  <a:pt x="48490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30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114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Teddy Bear Musical Picnic</vt:lpstr>
      <vt:lpstr>What’s in the picnic basket?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perform your LOUD and quiet pattern?</vt:lpstr>
      <vt:lpstr>How did you do?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LOUD?!</dc:title>
  <dc:creator>user</dc:creator>
  <cp:lastModifiedBy>Gareth Pitchford</cp:lastModifiedBy>
  <cp:revision>11</cp:revision>
  <dcterms:created xsi:type="dcterms:W3CDTF">2012-11-11T21:42:34Z</dcterms:created>
  <dcterms:modified xsi:type="dcterms:W3CDTF">2012-11-12T12:09:15Z</dcterms:modified>
</cp:coreProperties>
</file>