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0"/>
            <a:ext cx="3505200" cy="12780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3C86A1-F7DC-4D98-93BA-A80A01DBF312}" type="datetimeFigureOut">
              <a:rPr lang="en-GB" smtClean="0"/>
              <a:t>14/03/2012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46C918-1049-4493-9BBC-9EA93555DB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40668"/>
            <a:ext cx="3528392" cy="3240360"/>
          </a:xfrm>
        </p:spPr>
        <p:txBody>
          <a:bodyPr>
            <a:noAutofit/>
          </a:bodyPr>
          <a:lstStyle/>
          <a:p>
            <a:pPr algn="ctr"/>
            <a:r>
              <a:rPr lang="en-GB" sz="5000" b="1" dirty="0" smtClean="0">
                <a:solidFill>
                  <a:srgbClr val="C00000"/>
                </a:solidFill>
                <a:latin typeface="Comic Sans MS" pitchFamily="66" charset="0"/>
              </a:rPr>
              <a:t>How to resolve a conflict peacefully!</a:t>
            </a:r>
            <a:endParaRPr lang="en-GB" sz="5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052" name="Picture 4" descr="C:\Users\Gareth\AppData\Local\Microsoft\Windows\Temporary Internet Files\Content.IE5\N04LS6BH\MC9000562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040" y="2060848"/>
            <a:ext cx="3252944" cy="408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4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5544616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I’m feeling really angry,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I want to stamp and scream.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I never thought she’d break it,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Not in my wildest dream.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I don’t think that I’ll forgive her,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For ever and a day.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But, I’ll take a breath and listen,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To what she’s got to say</a:t>
            </a:r>
            <a:r>
              <a:rPr lang="en-GB" dirty="0" smtClean="0">
                <a:latin typeface="Comic Sans MS" pitchFamily="66" charset="0"/>
              </a:rPr>
              <a:t>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I’m feeling quite ashamed now,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For shouting out like that.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My sister didn't break it.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The culprit was the cat.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We’ve come to a solution.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“We’ll lock our door,” we said.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We shook hands with each other.</a:t>
            </a:r>
          </a:p>
          <a:p>
            <a:pPr marL="68580" indent="0" algn="ctr">
              <a:buNone/>
            </a:pPr>
            <a:r>
              <a:rPr lang="en-GB" dirty="0">
                <a:latin typeface="Comic Sans MS" pitchFamily="66" charset="0"/>
              </a:rPr>
              <a:t>The cat went to the shed</a:t>
            </a:r>
            <a:r>
              <a:rPr lang="en-GB" dirty="0" smtClean="0">
                <a:latin typeface="Comic Sans MS" pitchFamily="66" charset="0"/>
              </a:rPr>
              <a:t>.</a:t>
            </a:r>
            <a:endParaRPr lang="en-GB" dirty="0"/>
          </a:p>
        </p:txBody>
      </p:sp>
      <p:pic>
        <p:nvPicPr>
          <p:cNvPr id="8195" name="Picture 3" descr="C:\Users\Lizzie\AppData\Local\Microsoft\Windows\Temporary Internet Files\Content.IE5\KYZD3LQY\MC90044068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52" y="404665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Lizzie\AppData\Local\Microsoft\Windows\Temporary Internet Files\Content.IE5\VB302BRX\MC90018715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492896"/>
            <a:ext cx="136815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3.bp.blogspot.com/_eZ4CMRYNFSE/TRC8FyjJiuI/AAAAAAAAB9o/7wQEqeCmlnE/s1600/quie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90" y="3212976"/>
            <a:ext cx="125105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Lizzie\AppData\Local\Microsoft\Windows\Temporary Internet Files\Content.IE5\KYZD3LQY\MP900427655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60467"/>
            <a:ext cx="1693229" cy="12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://vaetiquette.com/x1361134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26" y="5157192"/>
            <a:ext cx="1725795" cy="1287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3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Sort things out so everyone gets something of what they want.</a:t>
            </a:r>
          </a:p>
          <a:p>
            <a:endParaRPr lang="en-GB" sz="2800" b="1" dirty="0">
              <a:latin typeface="Comic Sans MS" pitchFamily="66" charset="0"/>
            </a:endParaRPr>
          </a:p>
          <a:p>
            <a:r>
              <a:rPr lang="en-GB" sz="2800" b="1" dirty="0" smtClean="0">
                <a:latin typeface="Comic Sans MS" pitchFamily="66" charset="0"/>
              </a:rPr>
              <a:t>There are FOUR things you need to do.</a:t>
            </a:r>
          </a:p>
          <a:p>
            <a:pPr lvl="3"/>
            <a:r>
              <a:rPr lang="en-GB" sz="2800" b="1" dirty="0" smtClean="0">
                <a:latin typeface="Comic Sans MS" pitchFamily="66" charset="0"/>
              </a:rPr>
              <a:t>Understand</a:t>
            </a:r>
          </a:p>
          <a:p>
            <a:pPr lvl="3"/>
            <a:r>
              <a:rPr lang="en-GB" sz="2800" b="1" dirty="0" smtClean="0">
                <a:latin typeface="Comic Sans MS" pitchFamily="66" charset="0"/>
              </a:rPr>
              <a:t>Avoid making things worse</a:t>
            </a:r>
          </a:p>
          <a:p>
            <a:pPr lvl="3"/>
            <a:r>
              <a:rPr lang="en-GB" sz="2800" b="1" dirty="0" smtClean="0">
                <a:latin typeface="Comic Sans MS" pitchFamily="66" charset="0"/>
              </a:rPr>
              <a:t>Work together</a:t>
            </a:r>
          </a:p>
          <a:p>
            <a:pPr lvl="3"/>
            <a:r>
              <a:rPr lang="en-GB" sz="2800" b="1" dirty="0" smtClean="0">
                <a:latin typeface="Comic Sans MS" pitchFamily="66" charset="0"/>
              </a:rPr>
              <a:t>Find the solution</a:t>
            </a:r>
            <a:endParaRPr lang="en-GB" sz="28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88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6600" b="1" u="sng" dirty="0" smtClean="0">
                <a:latin typeface="Comic Sans MS" pitchFamily="66" charset="0"/>
              </a:rPr>
              <a:t>Understand</a:t>
            </a:r>
            <a:endParaRPr lang="en-GB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Everyone in the conflict must UNDERSTAND what the conflict is about!</a:t>
            </a:r>
            <a:endParaRPr lang="en-GB" sz="3600" dirty="0">
              <a:latin typeface="Comic Sans MS" pitchFamily="66" charset="0"/>
            </a:endParaRPr>
          </a:p>
        </p:txBody>
      </p:sp>
      <p:pic>
        <p:nvPicPr>
          <p:cNvPr id="1026" name="Picture 2" descr="C:\Users\Lizzie\AppData\Local\Microsoft\Windows\Temporary Internet Files\Content.IE5\F25FB11B\MP90044222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77072"/>
            <a:ext cx="3383868" cy="22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6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133872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4800" b="1" u="sng" dirty="0" smtClean="0">
                <a:latin typeface="Comic Sans MS" pitchFamily="66" charset="0"/>
              </a:rPr>
              <a:t>Avoid making things worse</a:t>
            </a:r>
            <a:endParaRPr lang="en-GB" sz="4800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No mean, nasty comments.</a:t>
            </a:r>
          </a:p>
          <a:p>
            <a:r>
              <a:rPr lang="en-GB" sz="3200" dirty="0" smtClean="0">
                <a:latin typeface="Comic Sans MS" pitchFamily="66" charset="0"/>
              </a:rPr>
              <a:t>No screaming or shouting.</a:t>
            </a:r>
          </a:p>
          <a:p>
            <a:r>
              <a:rPr lang="en-GB" sz="3200" dirty="0" smtClean="0">
                <a:latin typeface="Comic Sans MS" pitchFamily="66" charset="0"/>
              </a:rPr>
              <a:t>No fighting or hurting the other person.</a:t>
            </a:r>
            <a:endParaRPr lang="en-GB" sz="3200" dirty="0"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75856" y="4215142"/>
            <a:ext cx="2658879" cy="2166186"/>
            <a:chOff x="3275856" y="4215142"/>
            <a:chExt cx="2658879" cy="2166186"/>
          </a:xfrm>
        </p:grpSpPr>
        <p:pic>
          <p:nvPicPr>
            <p:cNvPr id="2050" name="Picture 2" descr="C:\Users\Lizzie\AppData\Local\Microsoft\Windows\Temporary Internet Files\Content.IE5\SS59JFZE\MC900232446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4215142"/>
              <a:ext cx="2658879" cy="21661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>
              <a:off x="3419872" y="4215142"/>
              <a:ext cx="2514863" cy="216618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3275856" y="4215142"/>
              <a:ext cx="2592288" cy="216618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917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GB" sz="6000" b="1" u="sng" dirty="0" smtClean="0">
                <a:latin typeface="Comic Sans MS" pitchFamily="66" charset="0"/>
              </a:rPr>
              <a:t>Work together</a:t>
            </a:r>
            <a:endParaRPr lang="en-GB" sz="6000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464496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>
                <a:latin typeface="Comic Sans MS" pitchFamily="66" charset="0"/>
              </a:rPr>
              <a:t>Say what you feel without blaming the other person. “I feel sad when you shout.”</a:t>
            </a:r>
          </a:p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Take turns speaking.</a:t>
            </a:r>
          </a:p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Talk quietly.</a:t>
            </a:r>
          </a:p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Show you are listening by          looking at the other person.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4" name="AutoShape 2" descr="data:image/jpeg;base64,/9j/4AAQSkZJRgABAQAAAQABAAD/2wCEAAkGBhQSERUUEBQWFBUUFxcUGRQUGBQUFRcYFBcVFBcVFRUcHCYfFxkjGRUVHy8gIycpLCwsFR4xNTAqNSYrLCkBCQoKDgwOGg8PGiwkHyUqLDIpKi8tLCwtLCwqLCwwLS0vLC80LCwpLywsLCwtLCwsLCwsLCwsLCwsLCwsLCksLP/AABEIAPYAyAMBIgACEQEDEQH/xAAcAAABBAMBAAAAAAAAAAAAAAAAAwUGBwECBAj/xABJEAABAwIDBAcEBwQIBAcAAAABAAIDBBEFEiEGMUFRBxMiYXGBkTJCobEUI1JigsHRM3KS4QgkNENTc7LwFRei8RYlVGN0wtP/xAAbAQABBQEBAAAAAAAAAAAAAAAAAgMEBQYBB//EADIRAAICAQIEBAQGAgMBAAAAAAABAgMEBRESITFBE1FhcTKBscEGFCIjodFCkVLh8DP/2gAMAwEAAhEDEQA/ALxQhCABCEIAEIQgAQhNmLvdb9oIY/efpnPc2+g8dUicuFbioR4nsJ4ztNFT6E53ndG3V3nyTC/EcRqBeKPqmnyPq7X4Ijxykpr/AEeMyP4vO8+Ljr6JB+1tVJ+za1o7hf4lUeRnV/52bekf7LynFlBbwrXvP+jkqsMxGIF5fIeJLX5vh+iSw/bmojP1h6xvEO0PkQl3yVT/AG5nDuBI+SacSwksbnvm5/qqaWowU14EpL3ZbVQrsXBeot9tlsWTg+PRVLbxnUb2n2h4hOV1STHkG4Nk/UDS9oLJXi28ZjofVWa1zw4/uR+aK7J0VVvijPl7FnoUAjqKpnszk9ztf1XTFtRVR+21sg57j8FIr17Fn13RXy0yz/GSf8fUmyFHKHbeF+kgMZ79R6hPLsTiABMjADqCXDXwVrXk1WreEkyHZj21vaUWdSFpHKHC7SCDxBuFupG+4wCEIQAIQhAAhCEACEIQAIQhAAk6ioaxpc8hoG8ncuLGMbjp23ebk7mjef5KC1tdNWPu42aNw90fqVV52pV4q26y8v7LDEwZX/qlyj5/0PuKbcj2aZuY/bdu8m7ymKWnlndmneT3Hh4DcF10tE1m4a8+K6Q1YrL1S7IfN8i5hGqjlUvm+pyQYcxvC/edVtLWsZoTryGqRr5XOcIorlzt9t/gn/B9io2NvP23HhrlHd3pWFptuZz7eYW3Qrjx2vr0XcZY8RjPvW8dF0uiDhbeCpY7CIS3KYmW5ZQmeq2ZMfapjpvMbjp+A8FOyfw/bVHjrfF6EKObVN7c17leV9IY5C08N3hwSmFVfVyAncdCn7HMN61mZg7beHG3EHvUWym9uO63FQISVkNpde5pqbY5FWz69ycZFqWpWBnZbffYX9FieDM0jmCPVVXLfYoeLmRjFcTDjlYBb7XE+Hcm+KBz/ZBKe49nWs7UrwWjhu9V1NxCNos1rrdzbBWKs4VtUty4WRCEeGpb+o00cc0TxleYjwJJDfO2nqp7s9jcjj1VSA2S2ZrhbLI3mLcQouK+N+h480k+J8LmSRkubG7MG33faA7iFZYGpuiSVm6+hAyqvzK2kkn25ff+yzELiwvF452Zoz4tO8HkQu1biE4zjxRe6MpKLg+GS2YIQhKEghCEACEIQAJm2i2hbTtsNZHDRvL7x7l0Y5jDaeMuOrjo1vM/oq/ponTyGSU3ubknieXgqXVNRWNHhj8X0LXAw1b+7Z8K/k2ip3zu6yYk34nefDkE6xxgCwFgtmtSjWrAW2ytlvItbLd+XbsjAauXEK4xizWkk8baLvDVrUmzCe5Ihtxc0MRmlLmtxbAmxUlO6qqnBmbUvdwHADvPIKFbRdOL85bQRNyD+8lBu7wZcWHioptttS+unyNcfo8JyRsGgdl0MhHEnW3IWTXT4YvSqnHHqjCPZGYysqVtjkSWDpoxBpu8QvHIsI+IKnuyvS/TVTmxTA08rtAHG8bjya/hfkQFUUmGJtqqKydhkbkaNskekcco8p61o0Oj/wAnJuNM298ovzsL+qifRNtuZh9AqyXHKeqe43JaBrGeZA1B5eCmMUZbdh3sOX9D6LJa/iKuavh0l19/+y9xb+Ov2+hoWpOZ2UE/Dn3LqyqCdJW0DomthhJa94uXDQtbuNjwJ3eqosWh5FqrXcelaoRcn0Q8TbS0FM4urZhLKD+xjBkDCOBA0v4rph6Z8OI161nCxiP5XVLw4X3LaXDO5ehY6qx4qFaKO3Nstluy/H4XSV8XW0j2a7nx7r77PbwPxTBSlzHOhm0cNAqt2Y2mmw6frITdpsJIiey9o4HkRwPBXLiz2VtNFWU3EDucPuu7wdFX6rg13VO2C2a6lzpue5vwbHyfT0ZxOY+N4lhNnDeODhyIUwwTG2VDLjRw9pvEH9FEqVzyPrG2PO+/yScofE8SwmzhvHAjkRxVJpmpyxJ8E+cSxyMeN64X8S6P7MsNCb8FxdtRGHt0O5zeRTgt7CcbIqUejM7OEoScZdUCEISxIJOonDGlzjYNFyfBKKG7dYr7MLT95/5D8/RRcvIWPU5v5e5JxaHfaoL5+wx4jXOq577m7gPst/VOkUQAAGgC48LpMrbnef8Adk4tC81yr5XWNtmktlGKUIdF0MtalAFhoSjQohBlIy1qa9qnFtJKRvyO/wBJTw1q4No6bPTSt+675FOUtKyLfmhnfcpvB6C9lKKfC9NVx4DAA253AXPkoJtTttJUPc2JxZCNAB2S7vce/kt1wWZNjjF7JdWZWMHN7IsibDRwXfslgdHI+X6cWgANyBziwG5OY301HZ07yoV0DZH4paZ26JxY1xNnPuALDcSAXEK4+kyjh+jhxDRLmAadA4j3h3i3opUcSVH63LfYe8Hg/VvuUtizxSVjn0TzaKQmOTmAdL8xw7wr0p8QE7YKhgs2oiBI5OGtvLUeSojFYVafRnVZ8Kiv/dVD2DwJv5e0o+oRV2HP05/6JGDPazbzJcWqn8dJqKyR3AHIPBv81bde60bvBUJtZjroGWjNpJi52Yb2tvvHidPIrOaHU52ScevQk5m7rUV3f0H9xhj7MksbDyc4A+i7RgL5WZ4mGRn2mDM3TkQqSc8k3JuTxOpXq3o72po3YbTdXLFGI4mscxz2Mc1zAA+4JHG5vxutctP578ZX/l/UhG3NVQPoo2UsYbM0t1yZXAW7Qe73tfFHQ9jB/rFE86PYZY+5zdHjz7J/CVwbYVUU80ktOQ6N5Ja5vsm2hI8SCmvo/qDHitNb3nlh8HNIKVCXibwfschNxsTLaZq0HmFo5qWjZYW5Ej0JC1c1eaSW0mjXKXM4qOsNLMHj9m82ePz8lP2uuARuKglRCHAg8U+bI4jmjMLz24tPFvA/ktfoGdvvRN+xGz6uOCtXVdfbsyQIQha4pRKpnDGOcdzQSfIXVYskM85e7iS4/kPkpptpWZKYgb3kN8t5+AUTwaGzS7n8gsl+IMjZqtdvqzQ6ZDw6ZW93yQ5tCVaFo0JZoWNFzZs0JVgWjQlmhcZEkzICxUw5mOHMFKMCUSd9mM8WzKaxOBzaWqY24c1rhpvsP1Cp9egtoaER1L2uF2TA35a6EehHqqm2i2DmgcXRAyxk6Furh3OH5heiaVlQceb67MptlVZKD8+RGYpS0hzSQQbggkEEbiCNxUk2VxGaasYZZXyENcLyPc85bHS7idLpmZgc5NhDJf8Acd+in2zOzJpIy+W3WvG7fkb9m/M8fAKyyroRra35sLZpRE8XVhdEg/8ALpf/AJQ/0xqt8Wm3q3NgsP6nCqcHR00hlPmSRf8AC0Kvv/TiWN/8Wcwlvah8xYfUu8F5r26pyJY3a2dGB4FpsR8vVemqqLMxw5hU5i+AMqGyQONnMcSx5FyP5ELO6BeqpybJuXLhjGXk3/JUSFI5tgKxriBHmA94ObY941Thg/R3IXZqq0bB7oILnd2m4d62ssqmK34kRXbBLfcc8CjLaGO+lw4jwJNk49H9N1mLU1vdcX+TWkpLFZg0ZWgANFgBwA0AUk6H8LOeorHDsxMMbDze/V1vAAfxKHTL4rH6sjVpzsW3mT+M3F+ZJ9SStXhLMjs0DkAtHBebylxSbNSnzOZ4XKKkwTMmG4HK8c2ldrguSrizNI5hO0WuqyM49mS4bPk+j6k8Y64BG46oTRsnXdZTNvvZ2D5bvhZC9TpsVkFNd0Zy2t1zcH2ZHdvKu8rGcGNv5u/kAtKNlmNHcm/aKTPVyfvBvpYJ1YF57q1viXyfq/4NQo+Hj1w9NxVoSrQk2hKhU5DmKMCVAWjEq1JZFkxRoWyw1ZSRkj+2GEGaHMz22ajv7lBqLGARZ28eqtghQHbLYtzniWlAudHN3A9/irnTsmC/at5Ls/IiZWN4y3j1X8jc/E220TFiWJX4qVYR0eOOtTJb7rf1UpodkqaP2Y2uPN3aPxVhLUMeh/p3kRYafPrJ7FM4fg0lXOyMAtY9wDpCDla3i6/hfzV7gMzRshFooGBjd9twA+ASsdO1vstA8AFuoeZrM8ip1KOyf+yfRTCnmubMquNpNmqgVZfBGXNcAbgga/8AaysdCrMbJljy4ojk4Rsjwy6FZGOoaO1C/luv8kzYniDh7QcPEEK4aioaxuaRzWtHFxDR6lcsE1PODkdFKBvylj/Wys6tSa/U6+XoQ3g19m/qUZSUUtbO2CnGZ7zbuaOLnHg0b7q9abBmUlPDSQ7m9p7txcRqXHvLvkijwpkLi+nDY3OABLWt1A3A6XsloY3Xc6Q5nO3nuG4DuU7K1uueM66k1J8vkPUYyqfFvuYckHBdDki9ZdE+LEHhIOXQ4JF6UTIMX2NmyzTRcDZ4+R+Y9FlcOEyZa6P7wI+B/RC9E0W3jxVv2K7UobW8Xmk/sM9U69S4n/Ed8HFPjEwz/wBpd/mO/wBRT8xYjO/+j92X1/ww9hZiVakmJVqgldMVYlWpJiVaksjSFQsrAWUkZNHvsuV8xKVqQueyXFD8IrbcLpSF2q0DSV0ww23rraFTaSFVlCE2RgQhNO1eNCko5p+MbCW/vnRn/UQl1wdk1CPVvY43sQqlwn/j2Jztnc76DQkRiNpLRJIbgm4/dN+63NO+1fQzE1hnwgupamNt2tY52STL7pudHG1r3sb6p26F8A+jYXEXe3UEzuJ39v2b/hA9VNK6sbFG+R5s2NrnuJ4BoJPyXrFGPCmpVRXJIgttvcr3YbaY1lGyV37QXZIN1nt0OnC+/wA1KI5LhV70Q0zhQF7hbrppJAO42H5FT6Bll5nqFcK8myMOib2LJc4JvqZckXpZyReoSFxEnpF6WckXpRMgcUTrVkFuY+ZQsM/tkH7w+ZWFttDb/Lv3I+ornD2+7OLHIslVIOT7+vaTwxc+3FLlqM3B7QfMaH8ltQy5mNPd/JZ/VK+C6S9WWnF4mPXP0OxqVakWpVpVSQpoVYUsCkGlKtK4yLJC7Stkk0pQFIGWBC16scluhBzcwAsoQgAQhRPazaxsDXDOGNbo5/En7Le9O1VStlwxHqqna9l835ErzDmq76XJnTGkw+I9urmbmtvDGkC/qSfwFRRvSfTZv70fesPlmupH0YtOJYtLXPJfFSRtiiLgdXPvqO8DMfxBajS9ItryY2Wrkufz7CcqFcIbwmpFy01O2NjWMFmsaGtHINFgPQBV9014w5tJHRw/tq6QRADfkBGc+GrR5lWMqk/tu0k7pPYw+JrGNOvaf7w83OPkFrcu9Y9MrX2RWxW72JlhOGMp4I4Yx2YmNYO/KN/iTc+a6nFZWjyvJ5Sc5OT6snpCZSLylXFIuK6h+KE3JF6VeUi5dJcEc1AM1dEOX6EoS2yzM9a532Wn8gheg6HVtjbvuyDqcv3Ix8ooctvKPNEyQe46x8HfzAUcwWbQt5a+qsHE6PrYnsPvNI8+HxVYUkhjks7SxykcuCrdex/18a7r+UWGmT8XHlV3RI2lKtKQaUq0rIHJIWBSjHJEFbgoI0kLgpVrkg1y3BSBhoWWUm1y3BXBDRlCELhwRrJskbncmk/BeZ+kDGnTVTmXOSM5QOGb3neJK9LV8WaJ7RvLT8l5g24w50VZJfdIc4Pc79CtX+GlB2yb67chdjax3w+a39hgXrToq2W+g4bFG4Wkk+tk55ngGx8G5R5KguiHZL6diMYc28UFppLi4Iaey0+LreQK9WLclYCqrZINdjOMPG8SQs+Eub4sCtQm29efNjOkakhq8QmqHuaaqoDmlrC5uRpkyk23e2qvVoTsw5wgm29uS90Lr+JblyOckyU2YTtRTVQ/q07JO4GzvNp1CbMX6QKSCTqs7ppf8KBplfflpoPVedQxL5z8OMHv5bE9OKW+5IXFJOKiv/jOqDTJJhdW2Hg8AOfbm6PeE8YLj0VXEJYHXaTYg6Oa4b2uHAp/I0/Ixo8Vsdl5j9U4S5Jna8rlqZcrSeQS7imjGJ72YN5/2Ao1cOOSRY0w4pJEi2CpLMklPvENHg25PxPwWE/4PRdVCxnEAX8Tqfiheo4dPg0xh6GeyrfFulP1O1QDbXC+rm6xo7Mm/kHDf6hT9ceK4c2eJzHcdx5HgUjOxvzFLj37C8LJ/L2qXbv7EFwuqzNsd7dE4NKjlnQSkOFnNNiOafoJg4AjcV5tkVOuRo760nxR6M6WlKApBpSgcoxBlEWBSjXJAFbArgxKIuCtg5Ih63DlzYbaFg5ZzJEFZzLmwjhFrqtuk7AYWwSSzNzRi7m2NnNedAAeRKsTMqv6TJH12IUeGRnR7hJJbvO8+DA4+JVto1U7MqMYvbu/ZHfFdMX337Er6Cdmfo2GiVwtJVHrTzyC4jHpc/iVkJOCBrGtYwBrWgNAGgAAsAPJKL0wqzBF964RgFMG5RTw5fs9XHl9LWXem7E9oqan/tE8cZ5Oc0O1+7vQBFNoOhqgqA50DDSTG9pYCWAE82XykeFt6iOwNWMDqjQ4lBHH1rj1Nc1thJr7L3nhqOVjoeasaPpFw9zsv0qMG4b28zASeDXOADvIro2q2XgxKldDNYtcLskFiWO4PYf93CAHtVJhcbW4xiYgsIbxZg32euIu+3f7V7JpwvpJrIaV2GMY6XEIpH0zZNcjY26CVzjxG4X5AnvkuzeBNpIBGDmebvkkO98jtXOJ46rP69lQrx3V/lLt9ybh1OU+LshymlABJ3BJ7KYcZ6gyvHZYb/i4Dy3pvxCYyPEcepJtYcSeCsDBcLEETWDfvceZO8ql0PB8SzxJLkv/ACLjLt/L07L4pfQ70IQt0ZoEIQgCKbb4MCzr26Fg7fC7efkonh9dkNj7J+HerNxShE0MkTt0rHxnwe0t/NeddldqC15o6w5ZY3GMOPEsJaWuPO40PFZvVtN497YL3X3NBpuZFx8C35P7FtsffclAVHqDEMhs72fknyOUEXBuFiLK3Bky6lwZ0NctwUiHLYOTZFcRa62DkiHLYOQNOIrnW2dI3WbrgjhFc6g3RLQmsxKtxN+rA4wQnnzI8GBv8ZTxtxjH0agnkGjsha395/ZB8r38lIOjHB/o2F0sdrOMYkd+9L2zf1A8lsvw1Rsp3P2X3+xBynttElKEIWuIZhzbrkgweFhuyKMH7WVub+K112IQBy1+FxTsMc8bJGO3te0OB8iozHsG6kdnwqd8AG+mlc6alf3ZXEuj8WnyTtjO2dHSC9RURs7gS938DQXfBc+C9IVBVvDKepY550DDmjefBrwCfJAFY9H8xfVYk+cZKl1R9ZF9gAvtY8RckX7gpNiWIZey3fz5fzUYxiYR7RVfU+9CzPbg4hh9dynOyezeciaYdkG7Wn3j9o9yxudp879QaXPfb5Ghw5wqx/Fs6LovNnZshs6WWmlHaI7LTwB9496liELVY+PDHrUIlLkXyvm5yBCEKQMAhCEAC8udN2B/RsVkc0WbOGzjxdo634mk+a9Rqo/6RWA9ZRw1LRrBIWOP3JQN/g5rfUoAr/YjbV0rmU093PcQ1jxqXHg13f3qwaasdGe7iD/vRefqKsdFIySM2fG5r2nk5pBB9QvVGF01PitJHVxdh8jbutuDxo5rh3Ovqs9n6QrN51fNF7iapsvDv5rzOKlrWv3b+XFdQcmTEsEmpz2wbcHt1b68PNFNi5Gj9e/isffhzrlttt6Fo6IzXFU90Pocs5lxQV7HbjryOhXSHKE011IsoNdRbMs5kjmWcy4I4CIdJUPXijpL2+k1TGH90e138QrkY0AWAsBoANw7lTuJOz49hcZOjBJL52cN34ArjXo+iV8GHD13f8lJlP8AdYIQhXBGBI1VI2QZZBmHLWx8RxSyEAc1Ph0TBaONjRya1o+QTXj+xVJWAddEA9urJo/q5WO4OZI3UEEDu0T6hAFOdG+AB2KYnHWPM00UjCXm31jTnsXW0FrN045u5XE1ttAq16PGZ8axmVvsiSKPdvcM+ax7svxCstIUIxbklzfUXKcpJJvkugIQhLEAhCEACEIQAJp2rwMVlHPTnTrWOaCeDt7T5OATshAHiCpp3Rvcx4LXMJa4HeC02IPmFaXQRt2KWodSTutFUEZCfZZLu8g4WHiGrn6edk/o1f8ASGNtFVDNpewlbo8eJ0d5lVkDbUIA9wPjDhZwBB4HUKN4nsRG+5iPVnlvb6cFFuhnpM+nRfRal39Zibo4nWZg97veOPrzVnpi7HruW1i3Hqciyl71vYrOt2WqIt7Mw+0ztfDem9lS9nEjuP6FW4kJ6CN/tsa7xAKpbtDhL4Jf75lxXrMttrYplZsxlw3gH4JZuNji30Kmk2yNM7+7y/ukj87KFdJH0XC6Xre26R7skceYWcbXJJto0DU+SrJ6BZ22ZIWo4kusWhhbWB20GHP9kFkjNbamzzb/AKgrsXm+Wjq6ZuHYtWu7JqGkRtbl6uJ1nBznc3AHQ8Lc16PButThUOiiNb7FDkzhO1yh0MoQhSyOCELBKAG6faCJlVHSud9bLG+VrfuxloPmbm37hW+OYzHS08k8zgGRtLj32GjR3k6DxVPUuzUmPYhV1rJ308cD2w00sfEx7yNR2ba3B98clIP+UVTUuaMVxGWqhYc3UgFgce830+fggDs6EcLeygfUTftK2Z9QedjoP/sfNWIkqWlbGxrI2hrGANa0aABosAB4JVAAhCEACEIQAIQhAAhCEARfpH2SGI0EsIAMgHWRHlI29hfv1b5ryNJGWkhwIINiDoQRoQRzXuFecunbYI01R9Mhb9TUOOcD3Jd58nakd4PdcArLD8RkglbLA8xyMIc17dCCP97l6l6M+kiPFILOIZUxgCSPdf8A9xnNpt5el/KK68KxWWmlbNTvdHIw3a5u8fkR3FAHthCr3oz6WosRYIpiIqpoF2nRsvN0Xfzbv10vwsK6ABUj/SULSKLttu0zXjv27PEVnW+z2CL94Ug2+6b6ejzRUlqicXBtfqoz953vnub5kLzti2LS1Mz5qh5kkebucfkBwA4AIA9XYnhEGL4UI2dmOeJrozb9mQAWafdIsfNR3ox27NzhuInq6ynPVNzn9s1ugyni63qLEcVCOhTpSbTWoqxwbCTeKR25jnHVjjwYTuPA+KtXbHo6pcTAkd9XO0Dq6mI2eLatvY2ePlwIQBLUKrf+PY7h/YqaVuIxN3TwaSEAe8wa37y3zKUHTnGPboK1ruI6sGx5XQBZyrDpH2wlqJRhWF9uomu2eRt7QMNrgu4GxN+Q03lNW0vSniE9JK+hoZaaNjHOfUz6FrRp9Xewza95+amPRZsvT0tFHLD9ZJUsbLJM7V7y4ZrX4AEnTxKAHzZTZyOgpIqaLdGNXcXOOrnnxN07oQgAQhCABCEIAEIQgAQhCABCEIAFx4vhEVVC+GdgfHILFp+Y5EbwV2IQB5E6QdhZcLqjE+7o3XdFL9tvfycNxH6qLr2VtVspBiFOYKlt2nVrho5juDmngfgV5m276MKrDHkvaZICezOwXb3B49x3joeF0ARCOQtILSQQbgg2II4g8E8VG2ddIzI+rnczdlMr7WGlt6ZUIAEIQgAU22I6WKzDiGB3XQcYZCSB/lu3sOvh3KEp82Y2MqsQkyUsRdzeezG0c3POnlv7kAegMG6ecNmA6176d1hcSMc5oJ4B7L+pA3p9PSjhf/rYP4ifyUY2P6BaSnYTXAVUrhuOZsbP3Wggk959AnyToawlxuaQeAlqGj+ESAfBAEC6ROk1uKMGHYSySV0zmh0mUtBaD7LQdQ29iXEDQK39mcI+i0kFPe5iiYwnmWjUjuvdZwfZympG5aWCOIfcaAT4u3nzTkgAQhCABCEIAEIQgAQhCABCEIAEIQgAQhCABaTQte0te0OadC1wBBHIg70IQBW+03QNQ1JL4M1K86/V6x3/AMs7vwkKusZ6AKqFwEdRA9pvq7rGH0DXfNCEAN3/ACSrf8Wm/jl//JO+Ef0eamUAyVMLB9wSPO/vDUIQBOsB/o/UEJDqh0lSRrZxyR/wt1PmVZNFQRwsDIWNjY3QNYA1o8AEIQAuhCEACEIQAIQhAAhCEACEIQAIQhAH/9k="/>
          <p:cNvSpPr>
            <a:spLocks noChangeAspect="1" noChangeArrowheads="1"/>
          </p:cNvSpPr>
          <p:nvPr/>
        </p:nvSpPr>
        <p:spPr bwMode="auto">
          <a:xfrm>
            <a:off x="63500" y="-1130300"/>
            <a:ext cx="190500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 descr="http://3.bp.blogspot.com/_eZ4CMRYNFSE/TRC8FyjJiuI/AAAAAAAAB9o/7wQEqeCmlnE/s1600/quie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734" y="2780928"/>
            <a:ext cx="1548923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medimanage.com/Images/pd_mom_talking_teen_080303_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41168"/>
            <a:ext cx="1966912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8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b="1" u="sng" dirty="0" smtClean="0">
                <a:latin typeface="Comic Sans MS" pitchFamily="66" charset="0"/>
              </a:rPr>
              <a:t>Find the solution</a:t>
            </a:r>
            <a:endParaRPr lang="en-GB" sz="6600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Brainstorm together to think how to resolve the conflict.</a:t>
            </a:r>
          </a:p>
          <a:p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It may help to ask another person for ideas too!</a:t>
            </a:r>
            <a:endParaRPr lang="en-GB" sz="3200" dirty="0">
              <a:latin typeface="Comic Sans MS" pitchFamily="66" charset="0"/>
            </a:endParaRPr>
          </a:p>
        </p:txBody>
      </p:sp>
      <p:pic>
        <p:nvPicPr>
          <p:cNvPr id="4098" name="Picture 2" descr="C:\Users\Lizzie\AppData\Local\Microsoft\Windows\Temporary Internet Files\Content.IE5\KYZD3LQY\MC9003342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437112"/>
            <a:ext cx="2520280" cy="196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44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0182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GB" sz="6000" u="sng" dirty="0" smtClean="0">
                <a:latin typeface="Comic Sans MS" pitchFamily="66" charset="0"/>
              </a:rPr>
              <a:t>Possible outcomes</a:t>
            </a:r>
            <a:endParaRPr lang="en-GB" sz="6000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88840"/>
            <a:ext cx="7344816" cy="4392488"/>
          </a:xfrm>
        </p:spPr>
        <p:txBody>
          <a:bodyPr>
            <a:noAutofit/>
          </a:bodyPr>
          <a:lstStyle/>
          <a:p>
            <a:r>
              <a:rPr lang="en-GB" sz="2200" b="1" u="sng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YES/YES</a:t>
            </a:r>
          </a:p>
          <a:p>
            <a:pPr lvl="1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When both of you are pleased with what you worked out.</a:t>
            </a:r>
          </a:p>
          <a:p>
            <a:pPr lvl="1"/>
            <a:endParaRPr lang="en-GB" sz="1800" u="sng" dirty="0" smtClean="0">
              <a:latin typeface="Comic Sans MS" pitchFamily="66" charset="0"/>
            </a:endParaRPr>
          </a:p>
          <a:p>
            <a:r>
              <a:rPr lang="en-GB" sz="2200" b="1" u="sng" dirty="0" smtClean="0">
                <a:solidFill>
                  <a:srgbClr val="FFC000"/>
                </a:solidFill>
                <a:latin typeface="Comic Sans MS" pitchFamily="66" charset="0"/>
              </a:rPr>
              <a:t>YES/NO</a:t>
            </a:r>
          </a:p>
          <a:p>
            <a:pPr lvl="1"/>
            <a:r>
              <a:rPr lang="en-GB" b="1" dirty="0" smtClean="0">
                <a:solidFill>
                  <a:srgbClr val="FFC000"/>
                </a:solidFill>
                <a:latin typeface="Comic Sans MS" pitchFamily="66" charset="0"/>
              </a:rPr>
              <a:t>When one person is happy because they got what they wanted </a:t>
            </a:r>
            <a:r>
              <a:rPr lang="en-GB" b="1" u="sng" dirty="0" smtClean="0">
                <a:solidFill>
                  <a:srgbClr val="FFC000"/>
                </a:solidFill>
                <a:latin typeface="Comic Sans MS" pitchFamily="66" charset="0"/>
              </a:rPr>
              <a:t>BUT</a:t>
            </a:r>
            <a:r>
              <a:rPr lang="en-GB" b="1" dirty="0" smtClean="0">
                <a:solidFill>
                  <a:srgbClr val="FFC000"/>
                </a:solidFill>
                <a:latin typeface="Comic Sans MS" pitchFamily="66" charset="0"/>
              </a:rPr>
              <a:t> one person is not happy because they have not got what they wanted.</a:t>
            </a:r>
          </a:p>
          <a:p>
            <a:pPr lvl="1"/>
            <a:endParaRPr lang="en-GB" sz="1800" dirty="0" smtClean="0">
              <a:latin typeface="Comic Sans MS" pitchFamily="66" charset="0"/>
            </a:endParaRPr>
          </a:p>
          <a:p>
            <a:r>
              <a:rPr lang="en-GB" sz="2200" b="1" u="sng" dirty="0" smtClean="0">
                <a:solidFill>
                  <a:srgbClr val="FF0000"/>
                </a:solidFill>
                <a:latin typeface="Comic Sans MS" pitchFamily="66" charset="0"/>
              </a:rPr>
              <a:t>NO/NO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When no one is happy.</a:t>
            </a:r>
          </a:p>
        </p:txBody>
      </p:sp>
      <p:pic>
        <p:nvPicPr>
          <p:cNvPr id="5122" name="Picture 2" descr="C:\Users\Lizzie\AppData\Local\Microsoft\Windows\Temporary Internet Files\Content.IE5\VB302BRX\MC9004404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2" y="5301208"/>
            <a:ext cx="1266286" cy="102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izzie\AppData\Local\Microsoft\Windows\Temporary Internet Files\Content.IE5\F25FB11B\MC90043381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2" y="1916832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http://t0.gstatic.com/images?q=tbn:ANd9GcQ0ZwyHPQyKWFB0ZkY1S8TO37kcAfE3jupBZUaR5Oetdowk7PUu8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1" y="3573016"/>
            <a:ext cx="1152128" cy="11521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37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43000"/>
          </a:xfrm>
        </p:spPr>
        <p:txBody>
          <a:bodyPr>
            <a:normAutofit/>
          </a:bodyPr>
          <a:lstStyle/>
          <a:p>
            <a:r>
              <a:rPr lang="en-GB" sz="5400" b="1" u="sng" dirty="0" smtClean="0">
                <a:latin typeface="Comic Sans MS" pitchFamily="66" charset="0"/>
              </a:rPr>
              <a:t>PLEASE</a:t>
            </a:r>
            <a:r>
              <a:rPr lang="en-GB" sz="5400" dirty="0" smtClean="0">
                <a:latin typeface="Comic Sans MS" pitchFamily="66" charset="0"/>
              </a:rPr>
              <a:t> REMEMBER: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GB" u="sng" dirty="0" smtClean="0">
                <a:latin typeface="Comic Sans MS" pitchFamily="66" charset="0"/>
              </a:rPr>
              <a:t>Think</a:t>
            </a:r>
            <a:r>
              <a:rPr lang="en-GB" dirty="0" smtClean="0">
                <a:latin typeface="Comic Sans MS" pitchFamily="66" charset="0"/>
              </a:rPr>
              <a:t> about the problem.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u="sng" dirty="0" smtClean="0">
                <a:latin typeface="Comic Sans MS" pitchFamily="66" charset="0"/>
              </a:rPr>
              <a:t>Say</a:t>
            </a:r>
            <a:r>
              <a:rPr lang="en-GB" dirty="0" smtClean="0">
                <a:latin typeface="Comic Sans MS" pitchFamily="66" charset="0"/>
              </a:rPr>
              <a:t> what you feel.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u="sng" dirty="0" smtClean="0">
                <a:latin typeface="Comic Sans MS" pitchFamily="66" charset="0"/>
              </a:rPr>
              <a:t>Listen</a:t>
            </a:r>
            <a:r>
              <a:rPr lang="en-GB" dirty="0" smtClean="0">
                <a:latin typeface="Comic Sans MS" pitchFamily="66" charset="0"/>
              </a:rPr>
              <a:t> to the other person.</a:t>
            </a:r>
          </a:p>
          <a:p>
            <a:endParaRPr lang="en-GB" dirty="0" smtClean="0">
              <a:latin typeface="Comic Sans MS" pitchFamily="66" charset="0"/>
            </a:endParaRPr>
          </a:p>
          <a:p>
            <a:pPr algn="r"/>
            <a:r>
              <a:rPr lang="en-GB" u="sng" dirty="0" smtClean="0">
                <a:latin typeface="Comic Sans MS" pitchFamily="66" charset="0"/>
              </a:rPr>
              <a:t>Brainstorm</a:t>
            </a:r>
            <a:r>
              <a:rPr lang="en-GB" dirty="0" smtClean="0">
                <a:latin typeface="Comic Sans MS" pitchFamily="66" charset="0"/>
              </a:rPr>
              <a:t> possible solutions.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6146" name="Picture 2" descr="C:\Users\Lizzie\AppData\Local\Microsoft\Windows\Temporary Internet Files\Content.IE5\KYZD3LQY\MC900434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122" y="1916832"/>
            <a:ext cx="86794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izzie\AppData\Local\Microsoft\Windows\Temporary Internet Files\Content.IE5\KYZD3LQY\MC90043639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96952"/>
            <a:ext cx="1163883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Lizzie\AppData\Local\Microsoft\Windows\Temporary Internet Files\Content.IE5\VB302BRX\MC90018715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89040"/>
            <a:ext cx="1229628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Lizzie\AppData\Local\Microsoft\Windows\Temporary Internet Files\Content.IE5\KYZD3LQY\MC90033423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394" y="4725144"/>
            <a:ext cx="1857295" cy="144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43000"/>
          </a:xfrm>
        </p:spPr>
        <p:txBody>
          <a:bodyPr>
            <a:normAutofit/>
          </a:bodyPr>
          <a:lstStyle/>
          <a:p>
            <a:r>
              <a:rPr lang="en-GB" sz="5400" b="1" u="sng" dirty="0" smtClean="0">
                <a:latin typeface="Comic Sans MS" pitchFamily="66" charset="0"/>
              </a:rPr>
              <a:t>PLEASE</a:t>
            </a:r>
            <a:r>
              <a:rPr lang="en-GB" sz="5400" dirty="0" smtClean="0">
                <a:latin typeface="Comic Sans MS" pitchFamily="66" charset="0"/>
              </a:rPr>
              <a:t> REMEMBER: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Decide what each of you will do.</a:t>
            </a:r>
          </a:p>
          <a:p>
            <a:endParaRPr lang="en-GB" dirty="0">
              <a:latin typeface="Comic Sans MS" pitchFamily="66" charset="0"/>
            </a:endParaRPr>
          </a:p>
          <a:p>
            <a:pPr algn="r"/>
            <a:r>
              <a:rPr lang="en-GB" dirty="0" smtClean="0">
                <a:latin typeface="Comic Sans MS" pitchFamily="66" charset="0"/>
              </a:rPr>
              <a:t>Stick to what you have decided.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Talk again if the solution is not working.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Gareth\AppData\Local\Microsoft\Windows\Temporary Internet Files\Content.IE5\OZC4LF4L\MC9003043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174" y="4797152"/>
            <a:ext cx="1814170" cy="112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00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</TotalTime>
  <Words>343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How to resolve a conflict peacefully!</vt:lpstr>
      <vt:lpstr>PowerPoint Presentation</vt:lpstr>
      <vt:lpstr>Understand</vt:lpstr>
      <vt:lpstr>Avoid making things worse</vt:lpstr>
      <vt:lpstr>Work together</vt:lpstr>
      <vt:lpstr>Find the solution</vt:lpstr>
      <vt:lpstr>Possible outcomes</vt:lpstr>
      <vt:lpstr>PLEASE REMEMBER:</vt:lpstr>
      <vt:lpstr>PLEASE REMEMBER: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resolve a conflict!</dc:title>
  <dc:creator>Lizzie</dc:creator>
  <cp:lastModifiedBy>Gareth Pitchford</cp:lastModifiedBy>
  <cp:revision>10</cp:revision>
  <dcterms:created xsi:type="dcterms:W3CDTF">2012-03-13T18:23:39Z</dcterms:created>
  <dcterms:modified xsi:type="dcterms:W3CDTF">2012-03-14T13:36:29Z</dcterms:modified>
</cp:coreProperties>
</file>