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4CD0-EA44-4C2B-AC83-3DCF528537DB}" type="datetimeFigureOut">
              <a:rPr lang="en-GB" smtClean="0"/>
              <a:pPr/>
              <a:t>06/01/2015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3C11-B4D5-4119-86A5-929887D6AD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4CD0-EA44-4C2B-AC83-3DCF528537DB}" type="datetimeFigureOut">
              <a:rPr lang="en-GB" smtClean="0"/>
              <a:pPr/>
              <a:t>06/01/2015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3C11-B4D5-4119-86A5-929887D6AD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4CD0-EA44-4C2B-AC83-3DCF528537DB}" type="datetimeFigureOut">
              <a:rPr lang="en-GB" smtClean="0"/>
              <a:pPr/>
              <a:t>06/01/2015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3C11-B4D5-4119-86A5-929887D6AD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4CD0-EA44-4C2B-AC83-3DCF528537DB}" type="datetimeFigureOut">
              <a:rPr lang="en-GB" smtClean="0"/>
              <a:pPr/>
              <a:t>06/01/2015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3C11-B4D5-4119-86A5-929887D6AD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4CD0-EA44-4C2B-AC83-3DCF528537DB}" type="datetimeFigureOut">
              <a:rPr lang="en-GB" smtClean="0"/>
              <a:pPr/>
              <a:t>06/01/2015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3C11-B4D5-4119-86A5-929887D6AD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4CD0-EA44-4C2B-AC83-3DCF528537DB}" type="datetimeFigureOut">
              <a:rPr lang="en-GB" smtClean="0"/>
              <a:pPr/>
              <a:t>06/01/2015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3C11-B4D5-4119-86A5-929887D6AD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4CD0-EA44-4C2B-AC83-3DCF528537DB}" type="datetimeFigureOut">
              <a:rPr lang="en-GB" smtClean="0"/>
              <a:pPr/>
              <a:t>06/01/2015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3C11-B4D5-4119-86A5-929887D6AD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4CD0-EA44-4C2B-AC83-3DCF528537DB}" type="datetimeFigureOut">
              <a:rPr lang="en-GB" smtClean="0"/>
              <a:pPr/>
              <a:t>06/01/2015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3C11-B4D5-4119-86A5-929887D6AD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4CD0-EA44-4C2B-AC83-3DCF528537DB}" type="datetimeFigureOut">
              <a:rPr lang="en-GB" smtClean="0"/>
              <a:pPr/>
              <a:t>06/01/2015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3C11-B4D5-4119-86A5-929887D6AD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4CD0-EA44-4C2B-AC83-3DCF528537DB}" type="datetimeFigureOut">
              <a:rPr lang="en-GB" smtClean="0"/>
              <a:pPr/>
              <a:t>06/01/2015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3C11-B4D5-4119-86A5-929887D6AD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4CD0-EA44-4C2B-AC83-3DCF528537DB}" type="datetimeFigureOut">
              <a:rPr lang="en-GB" smtClean="0"/>
              <a:pPr/>
              <a:t>06/01/2015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A3C11-B4D5-4119-86A5-929887D6AD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14CD0-EA44-4C2B-AC83-3DCF528537DB}" type="datetimeFigureOut">
              <a:rPr lang="en-GB" smtClean="0"/>
              <a:pPr/>
              <a:t>06/01/2015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A3C11-B4D5-4119-86A5-929887D6AD4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>
            <a:normAutofit/>
          </a:bodyPr>
          <a:lstStyle/>
          <a:p>
            <a:r>
              <a:rPr lang="en-GB" sz="8800" dirty="0" smtClean="0"/>
              <a:t>Sikhism</a:t>
            </a:r>
            <a:endParaRPr lang="en-GB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420888"/>
            <a:ext cx="6400800" cy="2880320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Founded in the Punjab, India in the 15</a:t>
            </a:r>
            <a:r>
              <a:rPr lang="en-GB" baseline="30000" dirty="0" smtClean="0">
                <a:solidFill>
                  <a:schemeClr val="tx1"/>
                </a:solidFill>
              </a:rPr>
              <a:t>th</a:t>
            </a:r>
            <a:r>
              <a:rPr lang="en-GB" dirty="0" smtClean="0">
                <a:solidFill>
                  <a:schemeClr val="tx1"/>
                </a:solidFill>
              </a:rPr>
              <a:t> Century – about 500 years ago.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30 Million Sikhs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Sikh means: disciple/follower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Sikhism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8000" dirty="0" smtClean="0"/>
              <a:t>Pray</a:t>
            </a:r>
          </a:p>
          <a:p>
            <a:r>
              <a:rPr lang="en-GB" sz="8000" dirty="0" smtClean="0"/>
              <a:t>Work</a:t>
            </a:r>
          </a:p>
          <a:p>
            <a:r>
              <a:rPr lang="en-GB" sz="8000" dirty="0" smtClean="0"/>
              <a:t>Give</a:t>
            </a:r>
            <a:endParaRPr lang="en-GB" sz="8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dirty="0" smtClean="0"/>
              <a:t>Sikhs believe</a:t>
            </a:r>
            <a:endParaRPr lang="en-GB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There is only one God</a:t>
            </a:r>
          </a:p>
          <a:p>
            <a:r>
              <a:rPr lang="en-GB" dirty="0" smtClean="0"/>
              <a:t>God is without form, or gender</a:t>
            </a:r>
          </a:p>
          <a:p>
            <a:r>
              <a:rPr lang="en-GB" dirty="0" smtClean="0"/>
              <a:t>Everyone has direct access to God</a:t>
            </a:r>
          </a:p>
          <a:p>
            <a:r>
              <a:rPr lang="en-GB" dirty="0" smtClean="0"/>
              <a:t>Everyone is equal before God</a:t>
            </a:r>
          </a:p>
          <a:p>
            <a:r>
              <a:rPr lang="en-GB" dirty="0" smtClean="0"/>
              <a:t>A good life is lived as part of a community, by living honestly and caring for others</a:t>
            </a:r>
          </a:p>
          <a:p>
            <a:r>
              <a:rPr lang="en-GB" dirty="0" smtClean="0"/>
              <a:t>Empty religious rituals and superstitions have no value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dirty="0" smtClean="0"/>
              <a:t>Sikhs symbol: The </a:t>
            </a:r>
            <a:r>
              <a:rPr lang="en-GB" sz="6000" dirty="0" err="1" smtClean="0"/>
              <a:t>Khanda</a:t>
            </a:r>
            <a:endParaRPr lang="en-GB" sz="6000" dirty="0"/>
          </a:p>
        </p:txBody>
      </p:sp>
      <p:pic>
        <p:nvPicPr>
          <p:cNvPr id="4" name="Content Placeholder 3" descr="http://www.680news.com/files/2010/04/f13001904e5eb9305022dbd4fd3c-500x571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02916" y="1628775"/>
            <a:ext cx="3625268" cy="302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Arrow Connector 9"/>
          <p:cNvCxnSpPr/>
          <p:nvPr/>
        </p:nvCxnSpPr>
        <p:spPr>
          <a:xfrm>
            <a:off x="1403648" y="3284984"/>
            <a:ext cx="1872208" cy="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691680" y="2564904"/>
            <a:ext cx="1872208" cy="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195736" y="1988840"/>
            <a:ext cx="1872208" cy="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11560" y="1700808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Double edged Sword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611560" y="234888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Circle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179512" y="314096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Two swords</a:t>
            </a:r>
            <a:endParaRPr lang="en-GB" dirty="0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467544" y="49411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467544" y="4437112"/>
            <a:ext cx="8229600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11560" y="4725144"/>
            <a:ext cx="79928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A circlet represents unity, a sense of being at one with infinity.</a:t>
            </a:r>
          </a:p>
          <a:p>
            <a:endParaRPr lang="en-GB" dirty="0" smtClean="0"/>
          </a:p>
          <a:p>
            <a:r>
              <a:rPr lang="en-GB" dirty="0" smtClean="0"/>
              <a:t>Two swords, signify the spiritual and secular forces influencing the soul.</a:t>
            </a:r>
          </a:p>
          <a:p>
            <a:endParaRPr lang="en-GB" dirty="0" smtClean="0"/>
          </a:p>
          <a:p>
            <a:r>
              <a:rPr lang="en-GB" dirty="0" smtClean="0"/>
              <a:t>A double edged sword symbolizes the ability of truth to cut through the duality of illusion.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Sikh Gurus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Guru means teacher. </a:t>
            </a:r>
          </a:p>
          <a:p>
            <a:r>
              <a:rPr lang="en-GB" dirty="0" smtClean="0"/>
              <a:t>First Guru was Guru Nanak.</a:t>
            </a:r>
          </a:p>
          <a:p>
            <a:r>
              <a:rPr lang="en-GB" dirty="0" smtClean="0"/>
              <a:t>There were 9 others.</a:t>
            </a:r>
          </a:p>
          <a:p>
            <a:r>
              <a:rPr lang="en-GB" dirty="0" smtClean="0"/>
              <a:t>There are no living Gurus now but the Sikhs call their Holy Scriptures, </a:t>
            </a:r>
            <a:r>
              <a:rPr lang="en-GB" dirty="0" err="1" smtClean="0"/>
              <a:t>Gurū</a:t>
            </a:r>
            <a:r>
              <a:rPr lang="en-GB" dirty="0" smtClean="0"/>
              <a:t> </a:t>
            </a:r>
            <a:r>
              <a:rPr lang="en-GB" dirty="0" err="1" smtClean="0"/>
              <a:t>Granth</a:t>
            </a:r>
            <a:r>
              <a:rPr lang="en-GB" dirty="0" smtClean="0"/>
              <a:t> </a:t>
            </a:r>
            <a:r>
              <a:rPr lang="en-GB" dirty="0" err="1" smtClean="0"/>
              <a:t>Sāhib</a:t>
            </a:r>
            <a:r>
              <a:rPr lang="en-GB" dirty="0" smtClean="0"/>
              <a:t>. This is their only Guru.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5 K’s of Sikhism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Kesh</a:t>
            </a:r>
            <a:r>
              <a:rPr lang="en-GB" dirty="0" smtClean="0"/>
              <a:t> – not cutting hair.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026" name="AutoShape 2" descr="data:image/jpeg;base64,/9j/4AAQSkZJRgABAQAAAQABAAD/2wCEAAkGBxQTEhUUExQVFhUXGR8bFxgYGBgeGRscIBgcHBoeGhscHCggHBwnHBgYIjEiJikrLi4uFx8zODMsNygtLiwBCgoKDg0OGxAQGiwkICQsLCwsLCwsLCwsLCwsLCwsLSwsLCwsLCwsLCwsLCwsKywsLCwsLCwsLCwsLCwsLCwsLP/AABEIALUA8AMBIgACEQEDEQH/xAAbAAACAgMBAAAAAAAAAAAAAAAEBQMGAAIHAf/EAEIQAAIBAgQDBQYEBAQFBAMAAAECEQADBBIhMQVBUSJhcYGRBhMyobHBQlLR8CNikuEUcoLxBxVDU6IzssLiFiRz/8QAGQEAAwEBAQAAAAAAAAAAAAAAAQIDAAQF/8QAIhEAAgICAgMAAwEAAAAAAAAAAAECEQMhEjEEQVETImEy/9oADAMBAAIRAxEAPwCsYROyDA1AO1NcO4QBnKkGYtgQxA5k+PKlmCRhlRlYTCjTQeJ6UNxR+2sMCLbwY00J3B8GNedVs9DnSHnEcNnt3LlshraidSJHUdSAfrS7A3P4axGwOwoLheONm4wXVZJKsdCplWHXl86LNr3RyAOQIy6Eyp+Ez4VmgqXIJz9y+gqC8gIbTkak953XB/oaK2W0SOyrHvggfOghrRFw9pQaCeZijkJ129B+lDspA7KP39kiPXetkxCyfj03GTbxrATQNxTVJ0kMOQ1nTlRFqNsqiOWUVmJsl7bQr/h3Ujn6UOzMp+Bv9InnrpzrGfYWQPyr/SKBx7ZShAUEtB00ipveE/haZ/7bj7V5i8OWUwjSI/CfvQDqnQQFA3APlH0ra9h0P4VH776g94ABmzA85R/0ok4tNPiA0/A3ptQHuIAMMvvMpXQDaB1og4NPyKajxN3+IH1K5YnKeprYYxepHgjfpRE1ZuthAY90m9DYWM1zsKQrRqPWpnxtv8z+h+kVpYCrcuTOVjI7JPLXwrB/UORhHwqBvEaUFxJFyMQsGJkHTpRIxVvbN/fw0qK/dVlYA5hHInx2rL6HRph1BUEga9CR9DUzYdenzP1mgcPiQigSDpU3+OU6T6feswR4+0aMsXUXWGBJGdvrNMlw6QQVJkfnY+G9Lb7D3lt50EgnxiKYriLf/cX1rG1ZFiMGAvYkdQGjbah+H2wwkm4CP5z+tGrftHs+8Qz0In0qLCPbC5c6ggxDH5/SsZpWY2G5h3HdnI+lRX3ZfdgO/aJBBadhPMUUbq/mX+oVBibBuZPdyzBtAoJ3HdWsNRPbeDDZgxYqR1BiobmHCnLt2SRyB011ppawrC2XYqAsZlJht4kDx0oW9dVuwNZBjTUSNaA1IFVttTSW1YLMwIPbUamAJEqZnTQwaZ28XoP4T9xgR69a8xeHRTJbM42BGiz9TtVFo5p76FWIvyULqRrBYDTXQkGNRImas2EY3UTIZygq0N6En11pLZvuzaDw0nU6UxsllTLGrMS/I6aRp3VpAg6YbjcK1rKC6tmEypkbxr0qIXOdLzcMxkceS1l2+QJIMDfVf1pSraD2uedA2jF64BpqNteVaF3OyH1FeXbbo7NkaTHL9KKRm7Qyt3e8+p+lbLcPXymloxz81PnvUv8AiiPwn5fc0KNaCyxO5PrW6Mep9TSw44zsI8YrezjztlmRpEH71qG5IL4rc/gv3CfnWmFQ5EOg0G3hWud3Rx7toju9N61wmIKgAo0gd33oejWrsZuxPM+tR5NaGuY8TGV9NCDlkHxmtP8AmQn4X8Oz9jQG/JENXN+9frW/vn3Bju2oBcePyXPkPvXjcRBGit6rr4a1kguaIuL3CLltp5Hb700tMeRIHKKXYzDtcRSAdDsY2PhXqY4royN03FM+hL2MLjN1Pka1Rm5/LUUNcx2phGn/AEj714mMMHsv6A/egNaDDPWgOKXiLTHmP38q3OP1ICtpEjTnUdyXVxlb4SI/tWA6aJ7FzRSQNRroP0qYkHVlUk7EqOXWl1i/lQTm0A1j+9EYfGDZg+UnXIsx3zNYCoIAA/Cn9K/pUGO4k1lewBP8oAMn4Rp1NFY63bQK63C1ltnIgqR+F+k8jSDF4q215ehliJ2IEKPKSfKiuwTddB1rF3FNtSwJ0JOpnKZ7XixpxedWuMwCgEkiFUc99POkFq57u0bqHVgWGpmNkjxJJ86avjybdkNPZUicpIiRBLDTrQaDjl9FeCuEIgnYDnWmOUTmIJJ5zUThrenZj/MZj0rc3CYzAdRBJ2HhTdslO+JbPYvCKU96d9h4gSSO/Wq/w+8qOATpLSY6mnnsdiw2CxCrq9tmZfAqMwPf2dPOqqjF3cJDbwO7U+gFGS1RGMqZZbuAXFWjetCGXW5b1MTsQenf5GkONUC2dANQAfOjeD8Wu2bi3ECd4BbUcweUVYvaL2fGIQ38MBlYTctn4kYbFY3XehRfnTplaVQNjPhoNa3zHrQhw72wcwEwIgEz4nlXj4gggQus8zyoD2FNZVlliQwYZQOe/wBprdVA2qNEcrqg5Ro0jfka0L3B+CR3qR9Kxrr0FtePd5gUruKBiDOkgGiibh/CPQ15iMO3ZfSY115etA0ra6DEQRUr2Ax2J32E86l9n+EX8S+W2qhV+O4c0J89WPSuocFTD4RStvVjq7ndj39B3VTHhc9+hcnlRx6fZxw4Ui5clG+KQSp/KO6plgid/MV3P/mqkbSI1/2/e1LcVwzC4mc9hD/MpAb/AMYIqj8b4ycfNj7Rx110I7tjW9iypRZH4RP3qy+1Hsq+EIdCr2Jglw2ZNdMxB2P5o051XDKzBskcpDn0M61CUHHs6VlUtxJWSBAMd1A8UtkhN/jAPnUmJxTBgv8ADMiQYMb+NENhi6mWQRDCAeR8aULdpojKbbbdK0fCKY0EgcvvpUzM/wCa1/S3616Ljfmtf0v+tAbk/gnZP4xjaF/+QM+cU0Rj1mosbhS5zypMQYkazI38aHuYllU51B7+frRexba2ScSXsOeYE6VPwwrkXbYTUnuC6wfdjMNwXnXaBsaKHDDh0GcKbgXS1Og77nTuUUfQspvlaF9zDsbLrvLAqs882mvLxoc3QHXOo0lWJWGHTN8xRuEZbisraBhEjQjpHfp8qce1WHW7hbGJA7XwuRz7+6sSbK/f4LmCG3raE5knUQBkgcxM/KpryZEYLMKjAa923rW/DLmR1OumxFb5CxbN7sTJMPrrQbsrjSWxRds5t6J4Lh8zlCQuZTbVujOJQ6961rbUsJGXXl7wfpNF8IwJe+itA/6hKmYRJAPcS7ADwNUxK5UyPkSrG2gv2KW6mJIa3lNwNI+IBuQMcpHoah9l/Z2578vlK20Rtbh1PZYAQNSRJ17hTzCAG+p8557j7in3DcOxa8qjtZXAHUlTHz+tX47o4Yyb2cxwtsqBBMRrrNWH2f42bDiGOU6EEaf3mq2ltwNQvQyG5cq8/wASQYKqfDN9CJrmPRlTRefaH2dF0e/wo3+O0OR55PHpVBvp215anu8au3szxZ7ZEgAHx06b/uaO9pfZpcTF6wFF1Zkcmnaf5popElkaXFlJt3W6n1rG1qDEpdttldYb8pzA+IA3FerZv/kUjvDCPnQoupk4BorhuDe9dW0nxOd+QG7Me4D7daB93c3yrHi361cf+HNgH315so2tgidABmfQ7brTQhykkxMmXjFstDBMNZFqyMq7DqTzZupPWloOwGrE/wC891TY7ESZIljsOgOw9NaVXrjiQrAOPieJHgAfT+9dspKKPIip5JUtsaX8UHb3PaK/icEKpb8obu05/ejbPD1Q6NibTcihDfJpDDwmjOBY2xdQqEFq6qyVXmOq/mE7gyRzplbtAgqAonWBqjjqByNMmmrQzxuLpgtvGMFKYjLdsv2TdQEATpF1CTlnqNPCuW8f4b/hsRctQSAQVOvwn4T36aeVdU9wB2hopEMDrHLWfiTkQdRyqi/8Q8Iy3LIQjshrfa3IUqyQSdYViPKo54pxs7PFk1KvpSr7/wAa30ysPmDTC0Y7un3qHEYNtGLrmWfw6a+ccqhLXJ+Nef8A0x9c1cZ3W0xgfKvFHON/T+1KrOKuMAwZddfgUnzGai7L3W2cedqB65orUjLJfoK8uvU0Pi8G11QqIzsSIVRJPlTTg3Br185mYLa/E5Ud2iidTT7FcRt4ZCmHhWOhubv/AGoewSy+l2BC0uCAXMHvxy1W33DkX79hSW/icxJ1316+M0LcVyfjnnJRaFGKuZnBOqmBCryE/faiCKa2wLE4jI5EnQ1ceGYsXeHXU52ysz+VpI+afOq7x7gV1GzgNcUhSSq6glRIZRrHeKc+xlkPZxNvQe8tfTNr4iaeUaORTViW5Pu2iJ0mTympU8qIFgZdWORllAVWYnsyd/wz51hsj/uNz0yDXTqNam16O6H0WqmgO+2ulWP2aIC3ySATlXNA0AzH6n5UkWzcgQEjl2tdudF8GxBV2tsFGdNMpkZlk/QnSrYv9HHmV42OMJiVLjK5Zp0IXszEgEmKvODsWi/vVdwGnTTL3691U/BOnY0CgAk950+g+tP+Fumd7LFkVzKE7EjQjuBBHpXT7OPH0Vb2+wqJis6CFuoLnnJDHumAfOqdjz8GpjOOddG/4rYV5sXkAyKGtNpsSQy+RAI8qoP+FZl7WXQgjWPvXNkVTbPRg7hQfgbuo/Yq4cF4iRB8vEdP0rnYzqY3+fpBprw3ibAhTBO8d0xr1FKkLkTZduPez6YhQ6yGGqsu46gx+9Kp2K4dcTcE6xIBjxmrhwriWXfwI3Hr1pjjML7wdmG/MvUeHXvrNEo5GuzmF7Tx+dXP2QIOFA3z3WzeQE+oAFLuIez1zO6pl/lJQSf83eOdT+zLFEKMRmRmJjbtKIj0NUw0pm8jJyx0Se0nEjbKgH+LeJyGNQoI97cI5bhF75oEF40Gnd96q/GOLOcViXLHsv7pAo/ComJ5CZ2jnSzBcWxLXFSzEnXI+qgczOhFPli5kvGnHH62zo2AZ9SCAw2LGNR37xy0691WrgnES4UgkE7ToQ3NTy1O42kgjRq4cOO4hSVuZ80nsqcoVgY21J1nWaf8F9q8Sbq2bWVjcB/9X/puuzZlglYOs7wKOFOGrG8jJGe0to7st9biq41Vh8+Y8YkHwrnnt9ckWQdSC6kjuhQfQCn/AADDvYtPae6brK/vM7ACWdpcQOUlo7jVO9uXDXVAL9hZOQgasZMyD3U2Z/qDBbmhNcubn4fX1g1li2CQeu+9QXMFccQruNtSSRHMQBr4CrVwH2UDHMz3CAPzFVH38q4mjv8AyqLplQ4Jwq4QlsKzE7QusbAz9TtV24d7Ipbh8Q2ZuVtSSPM86sKe6wyZUCqI/ZP6VVeMcZ96CAzC3zae0e4dKDdk1Jy0j32h47lyokRmKgLsNOQFIdZJPOoURY3Zhm0Goy6fhIOlD4+VUlWI82/WsisYuKDAnTnty+VAJYa5iiqj4mUA6wJABP19KI4c6uoY5zP87xP9VWfgnB1YpcKkO2iQTqNs7esAHfflVMcblSFyZahYdjG+IrvsvcdgaI4OTatXXWCUtkiRz1PPwpTj8epLC2AVVwoM6OR8RB8dPI069nJcOHQwYEmIImCJrrkeVB7KNimMidYRASNfwAye/WvVUxIGnU6CgltBraTJuBAuadDlEajwFRcHKspzKGMxrPLzrimv2Z6+OTUYr+A/vBv96mwmuIw4JIGcCR3z/YedKLOIJkEJppqHP0oqD2WGUFSGETyp1p2RluLR0HC4WGUkSs5WB5E8/IimeIxCqx01kFR05Hw5Ur4zdDOhRdDDE8hJ/e9ZeFw4hhOmYajc9a662ecnRYuJ2hiLV22xJzrCganMBKx35hXM3QqSrIUYaFSCCPEHX/aukYa9kP8AMdo5d9L+IYBcT79LoKFLh9zf+IrCKzqcwHZJM5TI0MbUk8fI6seXjoojkf7mhHYreUg/hP1AjzqycQ/4e8Qtk+7uJeHVMin+lh9CarN/AOph3HvFkQQFYdxG1QcePZ0c+SpFo4VxFWhdIOo/Q99WSzenTUxqD+IeB+tczsXnQ6kkTOiirhwvGC9bBV9R9K1HNNNF6t2xcVLhAJgcjIPMacqS8V4XkcXUXTRWjYjlM6hh86j4fxIp2SSB+Ej96+FWbhd0XVObK0RqPlp3UE3FiJ8lRx7ivCGtXbwZwpY5jpOaSTJ8CTqDQXs89m27OXBYkrroco+Iqs7TArqvH7Nu2wL2835SFknuiub+1/F0aEGCca7so2/l75im3LQ0cig1qwb2jt2WvLcVkhyQxQyFadJ7yPpTrhHA9ihFx2BUMBGWSDAA6wJJM6Vv7P47DPb1svbHQ25GbqMsz6VeOC28Oe0kSfxCRr3ggUktaKxypu+OzzHs1tlU5u1lJ0kkAa7c5ik2F9njdJuOpJbYT6T3acqvjWwywdRyI6eNRYjELbELuBEU2TJyQkP0uhVhuC20UBgPDT61vi8XlXkqjaNv7mtb+K75P72qv8YvhzBns/0k9D18Kj2PuTFvFOIZhmeRb100k9Oe5qu3sTmMz4ADQDwrxsULqg5eZgtue/z+UVE9hT+Bf3400lTOnGmlYRbbkJ+de3bIZSrCQR3chpS3E4YAW4ABZ4MRyE0yw+UfhSeuUCaX+lOTegLhuIVV3C6bE8/71fOI3jasJatE+8KKhIOqjWfPU+FI+CYMPeVsqlbfaOgidk8dfpVlZlHxQCdZ5nr9vWurAu5Hn+VKqgJr+BFuxbtgaLpHgB+tG8Au+7W4/IJm9J/QUQ+HW8kFspkkGoUsMlq5bYoxYQpG+oYwfQU83o5oL9imYd1AUFhI08Tz18aDwDe7LqwOjGeh6UbbYkakHnsP0ry8CQd643I9n8bpfwS4AA+8EGQ0TRwQc/71GMOVk22XXVpT6ayKGe+4YLmXUTIX6SaereiClRbeB4xZ93ckmIQzpA5eNWq1hWJZwp6DuMda5nhMw1LtvOyzp0PKuo4PjyG0ttU1ABaWHPY9408qvilqjly46dnrWNPiI5yKC4hjhhgDEosF1OsjMM3iSC3rR4cnelXGUFwleRU1cgx/wTiZVTaZszWWNosdSQp/hsfFCPMGpcUbTuQ9tHF0fiUHVd1JifhMg9xqq28T7rGLPw3kCN/mAlfMgn0FMb10x/MjA/vy+tZhUtEn/wCKYIDs2QWOgzs7DXT4S0UqTgOGtsWw5e1AnJmLJHPRpMdwP0pji8WVU9Qf70BhmHvGA2jL/wCIB+c0FGNCyyS+k5CsCNDG+n0rf2e4n7i7lduy2gY/IE/eo+D2IuEHplPhSJrpGVCMxOINqCNxkLR6AetTeG+hebWzpWPbOkjfbr/tsaq3FMKDGWP7SP1o/h2KNi2uZs6n1nx5dKTcc4iiMok5djpBknQkdN5PKoPG4so2mMOHwBDR4QPPbnTfB4cZ4Gijc7z3a0hs4Y3l35CI5R085pXivaO+o9zmC3CcogDs/aaXi2ZSrs6Fex2XWR0FLveEmW276MsYP3uF97bUNdKHLmOhbu6UHw+4LlwzORreZARDKVgOrD8wMyO+qLx39KchPxniWUEIMzHUBZJ6eQqtWMJibtwRavOR0VhH9QAAro5w5VQdZ5xpO3St3xRXOinXMMk8p5eGxp/wL6PHM4dI5dhPZrGW7Uth3yrMnMhnU7AMSfIVBcQoAWDqG+E+7aD4aa11PCcQAtkIIEkKY2VdJ8TJPnXn/MyFUz8KSeg3G3pReBfQrymkc+wXsvicStt7aqgD5gbpyzAgwsT5mmSeyqKjXL+IVVE/AuaYGuuk+W9P8TxAtFsfGyhnP5Q0wCeUhW8l76TXsQt6ELKFcdhSQCbQIzMB1cws8gDTRwREl5U70QcN92lwW7eYh7XvCW3J7OWRygE6d9QceDEi4vxJ8PSPxA+OnoKlsAnGFu4jwERFG4jDZ1MbHQ9wqlJKkcrk5Ntk3s/kvWzPZMAx3GgeLFkv2ktjMEl2YdSNIHPQfOiOFA2XEgFSCB3zt5UkOKzYsMNg4Ua6GNPrNQyujq8eCl2LcZFu5cUqwCuQI206SNoNRElgCquQdZ5esVNx1pN4STuRJ9PlQnC738JP8o/cVy0d6k1WwEP+yaBxBHvLZPnUbF5K5wI6DXympWwfVtRrrr+zVEqI26Dbd7TYkd1M+L4orcSNCLa9oAd8jvG1VtiR+M89AP7UXxe47G32yP4adBy8J60Uvgjt9l19leJ++LLmmFmDuP1FM7zDfSenSuUIrgyrkRsQxn1irTwX2iGUpiRkPK8PhP8A/QDY/wAw08K6Izs5p4mtj/2js50ldGEMp6EQR9KMt4wXLdu6NnGVu48vnUF1w6JBnlp+tB8Gt5XuWG0Vu0nif71Uj0M7z66/vStuH29Z/fWhMU5CqPxsYHdG9NcLZKgA71vQt7JrVqGnrSLE4hbN7EM9t2yOHXIAcodApYCdfhjuq0WEzUJxLChbyXD8Lqbb/asgtaKnxHiN4oRbtt2iDLFdAeYUb0pwNhlvqt5S3uyQzg6OrDssR8j0J76v93h2UBfy/DUD8KDGfxAR4jn6VnTBTJrvHlW3Cm1aJ2DEjQflIBmNKr2H4UrNbvQHDE5Cs5WJG6g6nnTnF8GXEILLqxAIYldCFB7QnlmHZnoZ3FN+I4Br1hYUWwpAyLMqAYieQgcqlHEkyr2jX2X9r8MHODdxbdNFLEBHP4lRp+JenpNWS9hl94rgaPIJ2hisTqOYA81FVt/ZKy17KyqVJciQNj/vSnFYK/gsP7yxduZUDZ7TEujZWGoDSVMTGUjwqpra7LnfYlWB5D+xpViLnaLDdVJ84gfWnWIZWOddVuJI86TG32Lh6wKwWLcAR7gqwMj4TPXefQVtfg5VOg3Y/wAo1NbWk7LeX6Uu4y3YKzBudgnon4z/AEg1id6F1zENdUKpIfFsWJ5pZEDXp2Ao8WNKr1zNjC0QBCoOirtH186KTEEA3F7L4gRbn8FldUA6FviPiByraxg2ZxcuEAJMkwPWiIx7ZsQ7Nyy0uxONuK0gxP0qHEcbnsWycv5sony6CkGJ4z713TZVMDN+Lqe7Xl31LJOi+LE5vQ1xWOuQRaIJO7Mw0HctKbN9rd22GyiSCI7jWBhFC8SPbsRzuR/5bVxuTk9npLFGEdDbieBZrrglYOYb+lLBhrltIlDlGh56eOlN+Jv/ABDryFAO0gifwn6UljxSaViFQGZ5PSK3Nto5xPStjhF5uSeeUfrQ99SpAW4Tm6b+EVVMg7NDZadjHMmKMxaSLZ5hIPrOvXQjaoUwhbR3JHfpHkKM4nhkMCSICj/x1pkI27F5HkB3ios3fM717/gl5sY+fpXi4W1zLeVNozsN9nuNXbFpVBzIRqh5GeR5H5Va8NjEvFblttU1I5gcwee+tUS5hU2UkAdSaJ9lb2TGWtSFJytMxBBHXrB8qrGRDLjtWdDwzm4+dhvt3f771aMGPeL3ilVqxlO3KjJyHMp8aqzliGC0UMiiTbFxGU77jxqVYuJIpayMrSJ0oFAuzb94I/EPmP1qW1hdJE5hMjqKgIYRcQaE8uRpzaIuANOVx0+9YZIV8ItlcVeSdLlpXtn/ACsVI8sw0pnZQFWA0jQj8p+69DQQBXE2CQZHvBpzDKCY81Bpli/izruNGHUcwftRCiHiPEbNhkuXri2wQFBY7sdgO/ShuNYXNYuKf5vmKTe03AruLyBXRQlxXGadhm+cH5VYL6M2boT0E+e1LdDdoB9mcRnwlsHe32amFnsEdTNQ8K4Tcw7ESLltw0kCMh3EgnXyo500ogS0V/HW8va5D4hVd45czsEOxEN/l0L+ohf9Rq1cU+EjmdK5rj8Wbhk/uNqWU1HsEcUpuojPiAzsM2gG0fvSlfEcaF/CXOurEwI8f0rS7i2dofXQbct5oTGp2HgnQGoy8j0jph4Sq5M2wt57hBhQN9z+le3eGlizBwCZntEdOcVpw3/0065RRZeueTdnVFR4pIBPDXB+JfENNF28BIWXlgwYHXQ6beNez4V7aIncbj/egNSNuKK2YsCAIkDykx8qAwLFwrEiDrovXvpxj3/ikaaaR/ppTwhT7pIHKsKklQIwGlD3k7SeP96iNxwSsnQ91S2iIOfMG8vvVKI2TDUyATPIelT8TeWYxzHn+zQi3CCCHYRy0+1aXnbsyzfDJ9dKIj7IgpPI+WteNbYcj6V4y/zMfMioWRY3f1pkrM7JHQjkRND2sRkuBhuIM+DA1Fbt5pJJ3jea2vWAEMbwfpTrQvZ3W6ksenKiLVnMpHOo7RBVW6qD6gGsW5DV0HEkF8Hv+7bI21M8Zhww0pPibJYSOVG8JxZbsMfWgOn6J+H3/dnXaj71vIQ6aqdxQl2xUmBxRHYaiFEGNtRfw5GqsW0/0HSi7tuCV57/AOYfqKG4quV7EHQXg4/yhWDfI0bjmDqGTUg1goCe1Bom2g351G+uvcK3tPSsMSdDGnKhrbCTHKp1NLbbQ7/vlWQ7A+JCSzbQpPoCTXI4YqIKDr2jO3hXV+N9nC4hulpzPlXIrMR18q5876Ojxl2b4kugOqsNpBB3Ok0TYtNoSUywZIHP1obEgFGiBoD6GiLL6Rzk9PtXOdL0yMYZlELc0HUaioTfcXQhfQiZgH7UUbtC4mPeow3y+ehK/esLoMtWxpLOfT9K2wmBUsqgsADJlj13GvyqA4kDQwKlwWOBYZWnfY901jNxaNPeZrhY55zHcmN6390gGlsdwlv3FQtcGY9pROo7p3EdZr3/ABoG7L61qAmvYkA/iN4VNl5VIMMvV55HQGoL6ncE+v6VQmnSNntj8s6dBW14aDqRGu1Qrancsf8AUa3x1sM0iRoNJ7oopiu2RO4/YND3DUxtiDp9aiNtfyj506oFSB8PdAzCdcxI86ku3BBFbXIj4V9KCvpEHlO1PSYlM7rw+9msWm3DW015fCKmuvrQfsfcnB2EOuW2vzZgPktS41YfuirHHJUxnh73zrW+kGRQ2CNGe861jDvA4kXUzcxuK8xKBgCNCKR2bptNmTz76cC6rD3ijTmKI6dk3x3LUaErcnTYwgn0NbYzCvbOdBmBjOg+q1DhdbxK6wmnmf8A60ZicQV5ktyUfc0BkhFjuNoJC5ySB/030+VIX48Z0Y769kj61a7ttmE3GJHITp5DnS9sCjEZ0WBtIFAVpgfDPadS+W4QOh5H+9MreIDqpEawJ+tD3eD2Vb4EbTYjUenLuqXD2xIgAAbRt6VkZX7NPacf/qYgTB903fvHrXIBhTOlwx3KIrqftldy4O806EBfVwPtXL/fL+by/Yrmzdndgri7MbBggqXYq3LQVo2EABEsekGKk/xCjWR4gzXgvLO4B5SYqBfTA+HoGnMWgMRqTt60bdw9tolTIEAhjQkqrvJgFjFb/wCNT/cUWKE27KbHN3a6jr4iiMBZTMBEkkSTv37bUuGN6L6z+lSYXE3M6EIIkdevWKwG0T3VzGSAJOsCKV8Pkvd3XK2n0ok3LkwFJHI1rdw14OzKAQxHTvnnv+lEDr0jSKivwQRG0a1lZRfYCQgaaRPTwrLuHHf+xWVlEy7BcSMvfQ166RG1ZWUyJzZBfvxUN0jTTmKysqgp2L2KMW7Q64WyT45rlO8aozrXlZVzjl7JLKDMame3WVlACMtrFTKIMjTwrKymDENwNvMSZImAY061sbuQwBJnc68q8rKBREpWRmJk99JMS73HFsNkknUCTy7++srKBpDJcMEECd9SdyeprAoymsrKJhB7cWgcFdUzBa3/AO7+1cybCoD8M+JNZWVy5ezswf5IcTbUKYUAwNfOpsMFgE20J71FZWVH0dCROjroTbSRscu00LxEw1sjSSdBtWVlBdmpUTJeadzU1tjmUyd/tWVlYy6BuHXyZOx1Om3pUouHuHhWVlZiR6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" name="irc_mi" descr="http://i17.tinypic.com/6gsjpf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068960"/>
            <a:ext cx="2857500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http://www.sikh24.com/wp-content/uploads/2013-08-12-kesh4-260x37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276872"/>
            <a:ext cx="2255887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5 K’s of Sikhism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Kara – a steel bracelet</a:t>
            </a:r>
          </a:p>
          <a:p>
            <a:endParaRPr lang="en-GB" dirty="0"/>
          </a:p>
        </p:txBody>
      </p:sp>
      <p:pic>
        <p:nvPicPr>
          <p:cNvPr id="4" name="irc_mi" descr="http://upload.wikimedia.org/wikipedia/commons/0/01/Kara_worn_on_right_arm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780928"/>
            <a:ext cx="4233907" cy="2726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5 K’s of Sikhism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Kanga – a comb.</a:t>
            </a:r>
            <a:endParaRPr lang="en-GB" dirty="0"/>
          </a:p>
        </p:txBody>
      </p:sp>
      <p:pic>
        <p:nvPicPr>
          <p:cNvPr id="4" name="irc_mi" descr="http://www.sikhistore.com/cms/wp-content/uploads/2013/01/large-kang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204864"/>
            <a:ext cx="4248472" cy="3314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5 K’s of Sikhism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Kaccha</a:t>
            </a:r>
            <a:r>
              <a:rPr lang="en-GB" dirty="0" smtClean="0"/>
              <a:t> – shorts</a:t>
            </a:r>
          </a:p>
          <a:p>
            <a:endParaRPr lang="en-GB" dirty="0"/>
          </a:p>
        </p:txBody>
      </p:sp>
      <p:pic>
        <p:nvPicPr>
          <p:cNvPr id="4" name="irc_mi" descr="http://1.bp.blogspot.com/-q7j0_Gxd52E/T5543nUqFfI/AAAAAAAAATI/mkSkcX7lVmY/s1600/Kachh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708920"/>
            <a:ext cx="1762125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5 K’s of Sikhism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Kirpan</a:t>
            </a:r>
            <a:r>
              <a:rPr lang="en-GB" dirty="0" smtClean="0"/>
              <a:t> – ceremonial dagger.</a:t>
            </a:r>
          </a:p>
          <a:p>
            <a:endParaRPr lang="en-GB" dirty="0"/>
          </a:p>
        </p:txBody>
      </p:sp>
      <p:pic>
        <p:nvPicPr>
          <p:cNvPr id="4" name="Picture 3" descr="Stone Studded Sikh Kirpan Pendant with Chai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420888"/>
            <a:ext cx="28003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s://encrypted-tbn0.gstatic.com/images?q=tbn:ANd9GcRvEjctR61ryeqpMFng8GwAklwhnDgJoIxSULXfMk8wnnmahQ5w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2420888"/>
            <a:ext cx="3888432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219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Sikhism</vt:lpstr>
      <vt:lpstr>Sikhs believe</vt:lpstr>
      <vt:lpstr>Sikhs symbol: The Khanda</vt:lpstr>
      <vt:lpstr>Sikh Gurus</vt:lpstr>
      <vt:lpstr>5 K’s of Sikhism</vt:lpstr>
      <vt:lpstr>5 K’s of Sikhism</vt:lpstr>
      <vt:lpstr>5 K’s of Sikhism</vt:lpstr>
      <vt:lpstr>5 K’s of Sikhism</vt:lpstr>
      <vt:lpstr>5 K’s of Sikhism</vt:lpstr>
      <vt:lpstr>Sikhism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Sikhism</dc:title>
  <dc:creator>Heather</dc:creator>
  <cp:lastModifiedBy>GARETH</cp:lastModifiedBy>
  <cp:revision>8</cp:revision>
  <dcterms:created xsi:type="dcterms:W3CDTF">2015-01-05T09:31:00Z</dcterms:created>
  <dcterms:modified xsi:type="dcterms:W3CDTF">2015-01-06T14:23:04Z</dcterms:modified>
</cp:coreProperties>
</file>