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56" r:id="rId4"/>
    <p:sldId id="257" r:id="rId5"/>
    <p:sldId id="260" r:id="rId6"/>
    <p:sldId id="258" r:id="rId7"/>
    <p:sldId id="262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FC8DC-704A-4407-8F18-C17BE4F08B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BB72A-0D92-4AA0-AE4F-1834D8EE18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A6FE4-52EB-494E-95C8-7550B8792D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86BD21-5851-41F1-BE2F-FA9F66B95E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F4670-5856-4D57-B663-023B7A0614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52128-FB29-4C40-AECD-610C6C147A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C6684-A7B6-4D35-860C-1F65457B60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A17D0-EB10-4F3E-9360-60D87F34A1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264FE-D6F7-40F7-81CE-45D7246074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40826-8904-4A0E-8D0B-214388680F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22C31-E7DD-4A6D-8170-608E449F69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F005E-4D67-47C2-BA97-27C754F364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AE2082-51E2-4741-B934-DD1E2E5D55A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youtube.com/watch?v=82_so2mIe5c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youtube.com/watch?v=1zNyAcE55W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youtube.com/watch?v=1zNyAcE55Ws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3768" y="404664"/>
            <a:ext cx="432048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err="1" smtClean="0">
                <a:solidFill>
                  <a:schemeClr val="bg1"/>
                </a:solidFill>
                <a:latin typeface="Century Gothic" pitchFamily="34" charset="0"/>
              </a:rPr>
              <a:t>Rastafari</a:t>
            </a:r>
            <a:endParaRPr lang="en-GB" sz="6600" dirty="0">
              <a:latin typeface="Century Gothic" pitchFamily="34" charset="0"/>
            </a:endParaRPr>
          </a:p>
        </p:txBody>
      </p:sp>
      <p:pic>
        <p:nvPicPr>
          <p:cNvPr id="4" name="Picture 2" descr="https://encrypted-tbn2.gstatic.com/images?q=tbn:ANd9GcRSTaNn8tWjEE7xEuhaWhG4mcx1pj89quB7xzjeHxF0ty141a69nU9EAq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88840"/>
            <a:ext cx="7272808" cy="4419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6" name="Picture 6" descr="https://static-secure.guim.co.uk/sys-images/Guardian/Pix/pictures/2011/11/3/1320333178131/Benjamin-Zephaniah-00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484784"/>
            <a:ext cx="6696744" cy="4018048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Benjamin  Zephaniah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27584" y="5733257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http://www.youtube.com/watch?v=82_so2mIe5c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355976" y="5733256"/>
            <a:ext cx="3888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http://www.youtube.com/watch?v=VslQ_36Tn0k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4752528"/>
          </a:xfrm>
        </p:spPr>
        <p:txBody>
          <a:bodyPr/>
          <a:lstStyle/>
          <a:p>
            <a:pPr algn="l"/>
            <a:r>
              <a:rPr lang="en-GB" sz="2800" dirty="0" smtClean="0"/>
              <a:t>Someone who follows the </a:t>
            </a:r>
            <a:r>
              <a:rPr lang="en-GB" sz="2800" dirty="0" err="1" smtClean="0"/>
              <a:t>Rastafari</a:t>
            </a:r>
            <a:r>
              <a:rPr lang="en-GB" sz="2800" dirty="0" smtClean="0"/>
              <a:t> faith is called a Rastafarian or Rasta.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err="1" smtClean="0"/>
              <a:t>Rastas</a:t>
            </a:r>
            <a:r>
              <a:rPr lang="en-GB" sz="2800" dirty="0" smtClean="0"/>
              <a:t> believe that God lives in man.  They call God ‘</a:t>
            </a:r>
            <a:r>
              <a:rPr lang="en-GB" sz="2800" dirty="0" err="1" smtClean="0"/>
              <a:t>Jah</a:t>
            </a:r>
            <a:r>
              <a:rPr lang="en-GB" sz="2800" dirty="0" smtClean="0"/>
              <a:t>’.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They also believe </a:t>
            </a:r>
            <a:br>
              <a:rPr lang="en-GB" sz="2800" dirty="0" smtClean="0"/>
            </a:br>
            <a:r>
              <a:rPr lang="en-GB" sz="2800" dirty="0" smtClean="0"/>
              <a:t>that nature should</a:t>
            </a:r>
            <a:br>
              <a:rPr lang="en-GB" sz="2800" dirty="0" smtClean="0"/>
            </a:br>
            <a:r>
              <a:rPr lang="en-GB" sz="2800" dirty="0" smtClean="0"/>
              <a:t> be protected.</a:t>
            </a:r>
            <a:br>
              <a:rPr lang="en-GB" sz="2800" dirty="0" smtClean="0"/>
            </a:br>
            <a:endParaRPr lang="en-GB" sz="2800" dirty="0"/>
          </a:p>
        </p:txBody>
      </p:sp>
      <p:pic>
        <p:nvPicPr>
          <p:cNvPr id="37890" name="Picture 2" descr="http://upload.wikimedia.org/wikipedia/commons/thumb/8/8a/Rasta_Man_Barbados.jpg/516px-Rasta_Man_Barbad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060848"/>
            <a:ext cx="49149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31913" y="2492375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9592" y="836712"/>
            <a:ext cx="45365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The </a:t>
            </a:r>
            <a:r>
              <a:rPr lang="en-GB" sz="2400" dirty="0" err="1" smtClean="0"/>
              <a:t>Rastafari</a:t>
            </a:r>
            <a:r>
              <a:rPr lang="en-GB" sz="2400" dirty="0" smtClean="0"/>
              <a:t> faith was developed in Jamaica in the 1930s by Marcus Garvey.  He wanted to improve the status of black people.  Most Rastafarians live in Jamaica.</a:t>
            </a:r>
          </a:p>
        </p:txBody>
      </p:sp>
      <p:sp>
        <p:nvSpPr>
          <p:cNvPr id="7" name="Rectangle 6"/>
          <p:cNvSpPr/>
          <p:nvPr/>
        </p:nvSpPr>
        <p:spPr>
          <a:xfrm>
            <a:off x="5292080" y="3501008"/>
            <a:ext cx="32403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Rastafarians see </a:t>
            </a:r>
            <a:r>
              <a:rPr lang="en-GB" sz="2400" dirty="0" err="1" smtClean="0"/>
              <a:t>Haile</a:t>
            </a:r>
            <a:r>
              <a:rPr lang="en-GB" sz="2400" dirty="0" smtClean="0"/>
              <a:t> </a:t>
            </a:r>
            <a:r>
              <a:rPr lang="en-GB" sz="2400" dirty="0" err="1" smtClean="0"/>
              <a:t>Selasse</a:t>
            </a:r>
            <a:r>
              <a:rPr lang="en-GB" sz="2400" dirty="0" smtClean="0"/>
              <a:t> as a god.  He was king of Ethiopia, a country in</a:t>
            </a:r>
          </a:p>
          <a:p>
            <a:r>
              <a:rPr lang="en-GB" sz="2400" dirty="0" smtClean="0"/>
              <a:t>Africa. </a:t>
            </a:r>
          </a:p>
        </p:txBody>
      </p:sp>
      <p:pic>
        <p:nvPicPr>
          <p:cNvPr id="21508" name="Picture 4" descr="http://creativeroots.org/wp-content/uploads/2010/12/H.I.M.-Haile-Selassie-I-Lio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56992"/>
            <a:ext cx="4762500" cy="3171826"/>
          </a:xfrm>
          <a:prstGeom prst="rect">
            <a:avLst/>
          </a:prstGeom>
          <a:noFill/>
        </p:spPr>
      </p:pic>
      <p:pic>
        <p:nvPicPr>
          <p:cNvPr id="21510" name="Picture 6" descr="http://stillalive.ch/wordpress/wp-content/uploads/2012/08/marcus-garvey-painting1.jpe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112" y="260648"/>
            <a:ext cx="2664296" cy="3725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224136"/>
          </a:xfrm>
          <a:solidFill>
            <a:srgbClr val="FF0000"/>
          </a:solidFill>
        </p:spPr>
        <p:txBody>
          <a:bodyPr/>
          <a:lstStyle/>
          <a:p>
            <a:r>
              <a:rPr lang="en-US" sz="2400" dirty="0" smtClean="0">
                <a:latin typeface="Century Gothic" pitchFamily="34" charset="0"/>
              </a:rPr>
              <a:t>Red represents the blood and suffering of black people.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4293096"/>
            <a:ext cx="8229600" cy="936104"/>
          </a:xfrm>
          <a:solidFill>
            <a:srgbClr val="FFFF00"/>
          </a:solidFill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dirty="0" smtClean="0">
                <a:latin typeface="Century Gothic" pitchFamily="34" charset="0"/>
              </a:rPr>
              <a:t>Yellow (gold) represents the wealth and prosperity Africa and Ethiopia have to offer.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4" y="260648"/>
            <a:ext cx="44644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entury Gothic" pitchFamily="34" charset="0"/>
              </a:rPr>
              <a:t>The 3 main Rasta </a:t>
            </a:r>
            <a:r>
              <a:rPr lang="en-US" sz="2400" dirty="0" err="1" smtClean="0">
                <a:latin typeface="Century Gothic" pitchFamily="34" charset="0"/>
              </a:rPr>
              <a:t>colours</a:t>
            </a:r>
            <a:r>
              <a:rPr lang="en-US" sz="2400" dirty="0" smtClean="0">
                <a:latin typeface="Century Gothic" pitchFamily="34" charset="0"/>
              </a:rPr>
              <a:t> are red, yellow and green. They each symbolize something in Rastafarianism.   They are also the </a:t>
            </a:r>
            <a:r>
              <a:rPr lang="en-US" sz="2400" dirty="0" err="1" smtClean="0">
                <a:latin typeface="Century Gothic" pitchFamily="34" charset="0"/>
              </a:rPr>
              <a:t>colours</a:t>
            </a:r>
            <a:r>
              <a:rPr lang="en-US" sz="2400" dirty="0" smtClean="0">
                <a:latin typeface="Century Gothic" pitchFamily="34" charset="0"/>
              </a:rPr>
              <a:t> of the Ethiopian flag.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11" name="Title 4"/>
          <p:cNvSpPr txBox="1">
            <a:spLocks/>
          </p:cNvSpPr>
          <p:nvPr/>
        </p:nvSpPr>
        <p:spPr bwMode="auto">
          <a:xfrm>
            <a:off x="323528" y="5373216"/>
            <a:ext cx="8229600" cy="1224136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Century Gothic" pitchFamily="34" charset="0"/>
              </a:rPr>
              <a:t>Green represents the beauty and vegetation of Africa and Ethiopia.</a:t>
            </a:r>
          </a:p>
        </p:txBody>
      </p:sp>
      <p:pic>
        <p:nvPicPr>
          <p:cNvPr id="20482" name="Picture 2" descr="http://creativeroots.org/wp-content/uploads/2010/03/Ethiopian_flag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080" y="404664"/>
            <a:ext cx="3238736" cy="216024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260648"/>
            <a:ext cx="4176464" cy="792088"/>
          </a:xfrm>
        </p:spPr>
        <p:txBody>
          <a:bodyPr/>
          <a:lstStyle/>
          <a:p>
            <a:r>
              <a:rPr lang="en-US" dirty="0" smtClean="0"/>
              <a:t>Symbol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147248" cy="1224136"/>
          </a:xfrm>
          <a:solidFill>
            <a:srgbClr val="FFFF00"/>
          </a:solidFill>
        </p:spPr>
        <p:txBody>
          <a:bodyPr/>
          <a:lstStyle/>
          <a:p>
            <a:r>
              <a:rPr lang="en-GB" sz="2800" dirty="0" smtClean="0"/>
              <a:t>The lion is the symbol of the </a:t>
            </a:r>
            <a:r>
              <a:rPr lang="en-GB" sz="2800" dirty="0" err="1" smtClean="0"/>
              <a:t>Rastafari</a:t>
            </a:r>
            <a:r>
              <a:rPr lang="en-GB" sz="2800" dirty="0" smtClean="0"/>
              <a:t> faith.  </a:t>
            </a:r>
            <a:r>
              <a:rPr lang="en-GB" sz="2800" dirty="0" err="1" smtClean="0"/>
              <a:t>Haile</a:t>
            </a:r>
            <a:r>
              <a:rPr lang="en-GB" sz="2800" dirty="0" smtClean="0"/>
              <a:t> </a:t>
            </a:r>
            <a:r>
              <a:rPr lang="en-GB" sz="2800" dirty="0" err="1" smtClean="0"/>
              <a:t>Selasse</a:t>
            </a:r>
            <a:r>
              <a:rPr lang="en-GB" sz="2800" dirty="0" smtClean="0"/>
              <a:t> is believed to be the lion mentioned in the bible.</a:t>
            </a:r>
          </a:p>
        </p:txBody>
      </p:sp>
      <p:pic>
        <p:nvPicPr>
          <p:cNvPr id="18434" name="Picture 2" descr="http://homepage.ntlworld.com/davebulow/wow/images/rasta-design-afr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492896"/>
            <a:ext cx="6408712" cy="414300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3050"/>
            <a:ext cx="6851104" cy="1162050"/>
          </a:xfrm>
        </p:spPr>
        <p:txBody>
          <a:bodyPr/>
          <a:lstStyle/>
          <a:p>
            <a:r>
              <a:rPr lang="en-GB" sz="5400" dirty="0" smtClean="0"/>
              <a:t>Dreadlocks</a:t>
            </a:r>
            <a:endParaRPr lang="en-GB" sz="5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4114800" cy="2137915"/>
          </a:xfrm>
        </p:spPr>
        <p:txBody>
          <a:bodyPr/>
          <a:lstStyle/>
          <a:p>
            <a:r>
              <a:rPr lang="en-GB" sz="2000" dirty="0" err="1" smtClean="0"/>
              <a:t>Rastas</a:t>
            </a:r>
            <a:r>
              <a:rPr lang="en-GB" sz="2000" dirty="0" smtClean="0"/>
              <a:t> believe that it says  in the bible people must not cut their hair, so they grow and twist it into dreadlocks.  </a:t>
            </a:r>
          </a:p>
          <a:p>
            <a:endParaRPr lang="en-GB" sz="2000" dirty="0" smtClean="0"/>
          </a:p>
          <a:p>
            <a:r>
              <a:rPr lang="en-GB" sz="2000" dirty="0" smtClean="0"/>
              <a:t>The dreadlocks are thought to represent the lion’s mane too. </a:t>
            </a:r>
            <a:endParaRPr lang="en-GB" sz="2000" dirty="0"/>
          </a:p>
        </p:txBody>
      </p:sp>
      <p:pic>
        <p:nvPicPr>
          <p:cNvPr id="19458" name="Picture 2" descr="http://www.jamaicanrastafarianlove.com/wp-content/uploads/2011/12/rasta-man-kin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60648"/>
            <a:ext cx="3960440" cy="2635494"/>
          </a:xfrm>
          <a:prstGeom prst="rect">
            <a:avLst/>
          </a:prstGeom>
          <a:noFill/>
        </p:spPr>
      </p:pic>
      <p:pic>
        <p:nvPicPr>
          <p:cNvPr id="19462" name="Picture 6" descr="http://www.torontolime.com/blog-torontolime/wp-content/uploads/2013/02/bob-marley-dreadlocks-brad-pitt-borrows-rasta-man-look-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4005064"/>
            <a:ext cx="3897213" cy="2583404"/>
          </a:xfrm>
          <a:prstGeom prst="rect">
            <a:avLst/>
          </a:prstGeom>
          <a:noFill/>
        </p:spPr>
      </p:pic>
      <p:pic>
        <p:nvPicPr>
          <p:cNvPr id="19464" name="Picture 8" descr="http://images.sodahead.com/polls/000901769/rastafarian_xlarge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3212975"/>
            <a:ext cx="3528392" cy="334187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Diet 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229600" cy="2908919"/>
          </a:xfrm>
        </p:spPr>
        <p:txBody>
          <a:bodyPr/>
          <a:lstStyle/>
          <a:p>
            <a:r>
              <a:rPr lang="en-GB" dirty="0" smtClean="0"/>
              <a:t>Rastafarians eat clean and natural produce, such as fruit and vegetables.</a:t>
            </a:r>
            <a:endParaRPr lang="en-GB" u="sng" dirty="0" smtClean="0"/>
          </a:p>
          <a:p>
            <a:r>
              <a:rPr lang="en-GB" dirty="0" smtClean="0"/>
              <a:t>Rastafarians try to not eat meat, especially pork, or drink alcohol.</a:t>
            </a:r>
          </a:p>
          <a:p>
            <a:r>
              <a:rPr lang="en-GB" dirty="0" smtClean="0"/>
              <a:t>Many Rastafarians are vegans.</a:t>
            </a:r>
          </a:p>
          <a:p>
            <a:endParaRPr lang="en-GB" dirty="0" smtClean="0"/>
          </a:p>
        </p:txBody>
      </p:sp>
      <p:pic>
        <p:nvPicPr>
          <p:cNvPr id="17410" name="Picture 2" descr="http://homepage.ntlworld.com/davebulow/wow/images/italoffering-medi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861048"/>
            <a:ext cx="3810000" cy="277177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/>
          <a:lstStyle/>
          <a:p>
            <a:r>
              <a:rPr lang="en-US" dirty="0" smtClean="0"/>
              <a:t>Bob  Marley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6056" y="1268760"/>
            <a:ext cx="3682752" cy="4349079"/>
          </a:xfrm>
        </p:spPr>
        <p:txBody>
          <a:bodyPr/>
          <a:lstStyle/>
          <a:p>
            <a:r>
              <a:rPr lang="en-US" dirty="0" smtClean="0"/>
              <a:t>Bob Marley was a famous reggae music artist  who was appreciated in Rasta culture for telling about Rastafarian beliefs in his music.</a:t>
            </a:r>
          </a:p>
          <a:p>
            <a:endParaRPr lang="en-GB" dirty="0" smtClean="0"/>
          </a:p>
        </p:txBody>
      </p:sp>
      <p:sp>
        <p:nvSpPr>
          <p:cNvPr id="7" name="Rectangle 6"/>
          <p:cNvSpPr/>
          <p:nvPr/>
        </p:nvSpPr>
        <p:spPr>
          <a:xfrm>
            <a:off x="827584" y="60212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hlinkClick r:id="rId2"/>
              </a:rPr>
              <a:t>http://www.youtube.com/watch?v=1zNyAcE55Ws</a:t>
            </a:r>
            <a:endParaRPr lang="en-GB" dirty="0"/>
          </a:p>
        </p:txBody>
      </p:sp>
      <p:pic>
        <p:nvPicPr>
          <p:cNvPr id="1026" name="Picture 2" descr="File:Bob-Marley 3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9552" y="1484784"/>
            <a:ext cx="4403786" cy="403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…</a:t>
            </a:r>
            <a:endParaRPr lang="en-US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92080" y="404664"/>
            <a:ext cx="347707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dirty="0" smtClean="0">
                <a:solidFill>
                  <a:schemeClr val="bg1"/>
                </a:solidFill>
              </a:rPr>
              <a:t>   </a:t>
            </a:r>
            <a:r>
              <a:rPr lang="en-US" sz="2800" dirty="0" smtClean="0"/>
              <a:t>Bob Marley’s music helped to make </a:t>
            </a:r>
            <a:r>
              <a:rPr lang="en-US" sz="2800" dirty="0" err="1" smtClean="0"/>
              <a:t>Rastafari</a:t>
            </a:r>
            <a:r>
              <a:rPr lang="en-US" sz="2800" dirty="0" smtClean="0"/>
              <a:t> more  popular around the world.  </a:t>
            </a:r>
          </a:p>
          <a:p>
            <a:pPr marL="342900" indent="-342900">
              <a:spcBef>
                <a:spcPct val="20000"/>
              </a:spcBef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dirty="0" smtClean="0">
                <a:solidFill>
                  <a:schemeClr val="bg1"/>
                </a:solidFill>
              </a:rPr>
              <a:t>.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2" name="Picture 2" descr="http://moviesback.com/wp-content/uploads/2013/06/Citizen+Cope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2852936"/>
            <a:ext cx="3790615" cy="3826545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3749457"/>
            <a:ext cx="44644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There are now approximately 1 million followers of this faith with 5,000 Rastafarians in England and Wales.</a:t>
            </a:r>
            <a:endParaRPr lang="en-GB" sz="2800" dirty="0"/>
          </a:p>
        </p:txBody>
      </p:sp>
      <p:pic>
        <p:nvPicPr>
          <p:cNvPr id="12" name="Picture 4" descr="http://atlantablackstar.com/wp-content/uploads/2013/09/bob-marley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5365104" cy="3240360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323528" y="59492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http://www.youtube.com/watch?v=tbqyq-cWQBQ 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294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Someone who follows the Rastafari faith is called a Rastafarian or Rasta.  Rastas believe that God lives in man.  They call God ‘Jah’.  They also believe  that nature should  be protected. </vt:lpstr>
      <vt:lpstr>PowerPoint Presentation</vt:lpstr>
      <vt:lpstr>Red represents the blood and suffering of black people.</vt:lpstr>
      <vt:lpstr>Symbol</vt:lpstr>
      <vt:lpstr>Dreadlocks</vt:lpstr>
      <vt:lpstr>Diet </vt:lpstr>
      <vt:lpstr>Bob  Marley</vt:lpstr>
      <vt:lpstr> …</vt:lpstr>
      <vt:lpstr>Benjamin  Zephaniah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am I?</dc:title>
  <dc:creator>Steve Dowding</dc:creator>
  <cp:lastModifiedBy>Gareth Pitchford</cp:lastModifiedBy>
  <cp:revision>33</cp:revision>
  <dcterms:created xsi:type="dcterms:W3CDTF">2006-06-08T18:41:38Z</dcterms:created>
  <dcterms:modified xsi:type="dcterms:W3CDTF">2013-10-17T11:06:30Z</dcterms:modified>
</cp:coreProperties>
</file>