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3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2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9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8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46031"/>
              </p:ext>
            </p:extLst>
          </p:nvPr>
        </p:nvGraphicFramePr>
        <p:xfrm>
          <a:off x="2" y="478860"/>
          <a:ext cx="9080499" cy="6353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7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3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2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31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7286">
                <a:tc>
                  <a:txBody>
                    <a:bodyPr/>
                    <a:lstStyle/>
                    <a:p>
                      <a:r>
                        <a:rPr lang="en-US" sz="1400" dirty="0" err="1"/>
                        <a:t>Yr</a:t>
                      </a:r>
                      <a:r>
                        <a:rPr lang="en-US" sz="1400" dirty="0"/>
                        <a:t> 1</a:t>
                      </a:r>
                    </a:p>
                    <a:p>
                      <a:r>
                        <a:rPr lang="en-US" sz="1400" dirty="0"/>
                        <a:t>Festivals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vocabulary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LO:  To</a:t>
                      </a:r>
                      <a:r>
                        <a:rPr lang="en-US" sz="1400" baseline="0" dirty="0"/>
                        <a:t> understand  festivals are celebrated throughout the world.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KQ:  Can you explain what a festival is?</a:t>
                      </a:r>
                    </a:p>
                    <a:p>
                      <a:r>
                        <a:rPr lang="en-US" sz="1400" baseline="0" dirty="0"/>
                        <a:t>Name some?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TTYP – How do you celebrate your birthday?</a:t>
                      </a:r>
                    </a:p>
                    <a:p>
                      <a:r>
                        <a:rPr lang="en-US" sz="1400" baseline="0" dirty="0"/>
                        <a:t>Write in books.</a:t>
                      </a:r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enjoy</a:t>
                      </a:r>
                    </a:p>
                    <a:p>
                      <a:r>
                        <a:rPr lang="en-US" sz="1400" baseline="0" dirty="0"/>
                        <a:t> share </a:t>
                      </a:r>
                    </a:p>
                    <a:p>
                      <a:r>
                        <a:rPr lang="en-US" sz="1400" baseline="0" dirty="0"/>
                        <a:t>food</a:t>
                      </a:r>
                    </a:p>
                    <a:p>
                      <a:r>
                        <a:rPr lang="en-US" sz="1400" baseline="0" dirty="0"/>
                        <a:t> celebrate</a:t>
                      </a:r>
                    </a:p>
                    <a:p>
                      <a:r>
                        <a:rPr lang="en-US" sz="1400" baseline="0" dirty="0"/>
                        <a:t>remember</a:t>
                      </a:r>
                    </a:p>
                    <a:p>
                      <a:r>
                        <a:rPr lang="en-US" sz="1400" baseline="0" dirty="0"/>
                        <a:t>family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LO:  To </a:t>
                      </a:r>
                      <a:r>
                        <a:rPr lang="en-US" sz="1400" dirty="0"/>
                        <a:t>know how Chinese New Year is celebrated.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KQ:</a:t>
                      </a:r>
                      <a:r>
                        <a:rPr lang="en-US" sz="1400" baseline="0" dirty="0"/>
                        <a:t>  Can you tell me about Chinese New Year?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Families get together. </a:t>
                      </a:r>
                      <a:r>
                        <a:rPr lang="en-US" sz="1400" baseline="0" dirty="0" err="1"/>
                        <a:t>Chdrn</a:t>
                      </a:r>
                      <a:r>
                        <a:rPr lang="en-US" sz="1400" baseline="0" dirty="0"/>
                        <a:t> given money in red envelopes.</a:t>
                      </a:r>
                    </a:p>
                    <a:p>
                      <a:r>
                        <a:rPr lang="en-US" sz="1400" baseline="0" dirty="0"/>
                        <a:t>Write in books about a dragon parade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family</a:t>
                      </a:r>
                    </a:p>
                    <a:p>
                      <a:r>
                        <a:rPr lang="en-US" sz="1400" baseline="0" dirty="0"/>
                        <a:t>food </a:t>
                      </a:r>
                    </a:p>
                    <a:p>
                      <a:r>
                        <a:rPr lang="en-US" sz="1400" baseline="0" dirty="0"/>
                        <a:t>lantern decorate parade</a:t>
                      </a:r>
                    </a:p>
                    <a:p>
                      <a:r>
                        <a:rPr lang="en-US" sz="1400" baseline="0" dirty="0"/>
                        <a:t> dragon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LO:  To  know that the festival of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Holi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began in India.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KQ:  Can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you tell your partner about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Holi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Holi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marks the arrival of spring. 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Coloured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water is thrown.  There is a funfair with food stalls.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Write in books about what they would see at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Holi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festival </a:t>
                      </a:r>
                    </a:p>
                    <a:p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colour</a:t>
                      </a:r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bonfires </a:t>
                      </a:r>
                    </a:p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spring </a:t>
                      </a:r>
                    </a:p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funfair</a:t>
                      </a:r>
                    </a:p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Ind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ia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LO: 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 know that May Day is celebrated in Britain.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KQ:  Can you explain what happens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on May Day?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Pagan festival.   worshipped nature.   Almost summer.  Flower garlands.  Dance around maypoles on village green.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TTYP – write in books, describe a May Day celebration.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flowers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garlands maypoles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village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>
                          <a:solidFill>
                            <a:schemeClr val="tx1"/>
                          </a:solidFill>
                        </a:rPr>
                        <a:t>bells         </a:t>
                      </a:r>
                    </a:p>
                    <a:p>
                      <a:r>
                        <a:rPr lang="en-US" sz="1200" baseline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dance</a:t>
                      </a:r>
                      <a:r>
                        <a:rPr lang="en-US" sz="1200" dirty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  <a:p>
                      <a:r>
                        <a:rPr lang="en-US" sz="1200" dirty="0">
                          <a:solidFill>
                            <a:srgbClr val="FFFFFF"/>
                          </a:solidFill>
                        </a:rPr>
                        <a:t> To know </a:t>
                      </a:r>
                      <a:r>
                        <a:rPr lang="en-US" sz="1600" dirty="0">
                          <a:solidFill>
                            <a:srgbClr val="FFFFFF"/>
                          </a:solidFill>
                        </a:rPr>
                        <a:t>that May Day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LO:  To know how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Eid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is celebrated.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KQ:  How is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Eid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celebrated?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TTYP –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Eid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marks end of Ramadan month of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fasting in daylight hours.  Special food is shared.  New clothes are worn.  Sweets shared.  Pray together.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Write in books how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</a:rPr>
                        <a:t>Eid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is celebrated.</a:t>
                      </a: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pray 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Ramadan 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fast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sweets 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feast 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food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clothes 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LO:  </a:t>
                      </a:r>
                      <a:r>
                        <a:rPr lang="en-US" sz="1200" dirty="0"/>
                        <a:t>To know that Easter is a Christian festival.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KQ: Can you explain what Christians do at Easter?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New beginning after 40 days (Jesus in wilderness) of fasting for Lent. 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TTYP-</a:t>
                      </a:r>
                      <a:r>
                        <a:rPr lang="en-US" sz="1200" baseline="0" dirty="0"/>
                        <a:t> why are good foods used up for pancakes on Shrove Tuesday?</a:t>
                      </a:r>
                    </a:p>
                    <a:p>
                      <a:r>
                        <a:rPr lang="en-US" sz="1200" baseline="0" dirty="0"/>
                        <a:t>Write about Easter in books.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Jesus</a:t>
                      </a:r>
                    </a:p>
                    <a:p>
                      <a:r>
                        <a:rPr lang="en-US" sz="1200" baseline="0" dirty="0"/>
                        <a:t> wilderness</a:t>
                      </a:r>
                    </a:p>
                    <a:p>
                      <a:r>
                        <a:rPr lang="en-US" sz="1200" baseline="0" dirty="0"/>
                        <a:t> Lent</a:t>
                      </a:r>
                    </a:p>
                    <a:p>
                      <a:r>
                        <a:rPr lang="en-US" sz="1200" baseline="0" dirty="0"/>
                        <a:t> church </a:t>
                      </a:r>
                    </a:p>
                    <a:p>
                      <a:r>
                        <a:rPr lang="en-US" sz="1200" baseline="0" dirty="0"/>
                        <a:t>flowers </a:t>
                      </a:r>
                    </a:p>
                    <a:p>
                      <a:r>
                        <a:rPr lang="en-US" sz="1200" baseline="0" dirty="0"/>
                        <a:t>beginning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7898"/>
            <a:ext cx="418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RE Planning – Y1 Festivals</a:t>
            </a:r>
          </a:p>
        </p:txBody>
      </p:sp>
    </p:spTree>
    <p:extLst>
      <p:ext uri="{BB962C8B-B14F-4D97-AF65-F5344CB8AC3E}">
        <p14:creationId xmlns:p14="http://schemas.microsoft.com/office/powerpoint/2010/main" val="56732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375</Words>
  <Application>Microsoft Office PowerPoint</Application>
  <PresentationFormat>On-screen Show (4:3)</PresentationFormat>
  <Paragraphs>115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Gareth Pitchford</cp:lastModifiedBy>
  <cp:revision>61</cp:revision>
  <cp:lastPrinted>2018-02-24T16:48:22Z</cp:lastPrinted>
  <dcterms:created xsi:type="dcterms:W3CDTF">2017-09-18T09:00:55Z</dcterms:created>
  <dcterms:modified xsi:type="dcterms:W3CDTF">2019-08-22T14:23:23Z</dcterms:modified>
</cp:coreProperties>
</file>