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3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8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2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8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94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F7989-5D24-4343-8D75-F71E2CA417F0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E4BC4-7978-8643-95A4-3C33253E0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8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48078"/>
              </p:ext>
            </p:extLst>
          </p:nvPr>
        </p:nvGraphicFramePr>
        <p:xfrm>
          <a:off x="343220" y="470434"/>
          <a:ext cx="8388912" cy="68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84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89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Lesson 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00">
                <a:tc>
                  <a:txBody>
                    <a:bodyPr/>
                    <a:lstStyle/>
                    <a:p>
                      <a:r>
                        <a:rPr lang="en-US" sz="1600" dirty="0" err="1"/>
                        <a:t>Yr</a:t>
                      </a:r>
                      <a:r>
                        <a:rPr lang="en-US" sz="1600" dirty="0"/>
                        <a:t> 1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Places of Worship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/>
                        <a:t>Challenge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LO:  Know</a:t>
                      </a:r>
                      <a:r>
                        <a:rPr lang="en-US" sz="1600" baseline="0" dirty="0"/>
                        <a:t> that we all have special places.</a:t>
                      </a:r>
                    </a:p>
                    <a:p>
                      <a:endParaRPr lang="en-US" sz="1600" baseline="0" dirty="0"/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KQ:  Can you tell me about a special place.  Why is it special?</a:t>
                      </a:r>
                    </a:p>
                    <a:p>
                      <a:endParaRPr lang="en-US" sz="1600" baseline="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Describe </a:t>
                      </a:r>
                    </a:p>
                    <a:p>
                      <a:r>
                        <a:rPr lang="en-US" sz="1600" dirty="0"/>
                        <a:t>your special place.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LO:  To know</a:t>
                      </a:r>
                      <a:r>
                        <a:rPr lang="en-US" sz="1600" baseline="0" dirty="0"/>
                        <a:t> that a church is special to Christians.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KQ:  Can you describe what you would see</a:t>
                      </a:r>
                      <a:r>
                        <a:rPr lang="en-US" sz="1600" baseline="0" dirty="0"/>
                        <a:t> in a church?</a:t>
                      </a:r>
                    </a:p>
                    <a:p>
                      <a:endParaRPr lang="en-US" sz="1600" baseline="0" dirty="0"/>
                    </a:p>
                    <a:p>
                      <a:endParaRPr lang="en-US" sz="1600" baseline="0" dirty="0"/>
                    </a:p>
                    <a:p>
                      <a:r>
                        <a:rPr lang="en-US" sz="1600" dirty="0"/>
                        <a:t>Draw a sketch of a church and label with words about churches.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LO:  To understand that we all need time to think</a:t>
                      </a:r>
                      <a:r>
                        <a:rPr lang="en-US" sz="1600" baseline="0" dirty="0"/>
                        <a:t> and</a:t>
                      </a:r>
                      <a:r>
                        <a:rPr lang="en-US" sz="1600" dirty="0"/>
                        <a:t> reflect.</a:t>
                      </a:r>
                    </a:p>
                    <a:p>
                      <a:r>
                        <a:rPr lang="en-US" sz="1600" dirty="0"/>
                        <a:t>KQ:  Can you recite our school blessing?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 Say it to the whole class.</a:t>
                      </a:r>
                    </a:p>
                    <a:p>
                      <a:r>
                        <a:rPr lang="en-US" sz="1600" dirty="0"/>
                        <a:t>   ----------</a:t>
                      </a:r>
                    </a:p>
                    <a:p>
                      <a:r>
                        <a:rPr lang="en-US" sz="1600" dirty="0"/>
                        <a:t>Use text books to identify</a:t>
                      </a:r>
                      <a:r>
                        <a:rPr lang="en-US" sz="1600" baseline="0" dirty="0"/>
                        <a:t> the symbols on our blessing.</a:t>
                      </a:r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LO:  To understand how Christians pray.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KQ:  Can you describe what happens at a church service?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Can</a:t>
                      </a:r>
                      <a:r>
                        <a:rPr lang="en-US" sz="1600" baseline="0" dirty="0"/>
                        <a:t> your partner guess the name of a church </a:t>
                      </a:r>
                      <a:r>
                        <a:rPr lang="en-US" sz="1600" baseline="0" dirty="0" err="1"/>
                        <a:t>artefact</a:t>
                      </a:r>
                      <a:r>
                        <a:rPr lang="en-US" sz="1600" baseline="0" dirty="0"/>
                        <a:t> from your description?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LO:  To know that a mosque is special</a:t>
                      </a:r>
                      <a:r>
                        <a:rPr lang="en-US" sz="1600" baseline="0" dirty="0"/>
                        <a:t> to Muslims.</a:t>
                      </a:r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KQ: Can you describe the main features of a mosque?</a:t>
                      </a:r>
                    </a:p>
                    <a:p>
                      <a:endParaRPr lang="en-US" sz="1600" baseline="0" dirty="0"/>
                    </a:p>
                    <a:p>
                      <a:endParaRPr lang="en-US" sz="1600" baseline="0" dirty="0"/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Name the features of a mosque from the picture.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LO:  Understand how Muslims pray.</a:t>
                      </a:r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KQ:  Can you explain how Muslims pray in a mosque?</a:t>
                      </a:r>
                    </a:p>
                    <a:p>
                      <a:endParaRPr lang="en-US" sz="1600" baseline="0" dirty="0"/>
                    </a:p>
                    <a:p>
                      <a:endParaRPr lang="en-US" sz="1600" baseline="0" dirty="0"/>
                    </a:p>
                    <a:p>
                      <a:r>
                        <a:rPr lang="en-US" sz="1600" baseline="0" dirty="0"/>
                        <a:t>Find out two more facts about mosques.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17205"/>
            <a:ext cx="418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RE Planning Y1 – Places of Worship</a:t>
            </a:r>
          </a:p>
        </p:txBody>
      </p:sp>
    </p:spTree>
    <p:extLst>
      <p:ext uri="{BB962C8B-B14F-4D97-AF65-F5344CB8AC3E}">
        <p14:creationId xmlns:p14="http://schemas.microsoft.com/office/powerpoint/2010/main" val="567326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234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Gareth Pitchford</cp:lastModifiedBy>
  <cp:revision>30</cp:revision>
  <cp:lastPrinted>2017-10-30T13:22:24Z</cp:lastPrinted>
  <dcterms:created xsi:type="dcterms:W3CDTF">2017-09-18T09:00:55Z</dcterms:created>
  <dcterms:modified xsi:type="dcterms:W3CDTF">2019-08-22T14:34:23Z</dcterms:modified>
</cp:coreProperties>
</file>