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24041"/>
              </p:ext>
            </p:extLst>
          </p:nvPr>
        </p:nvGraphicFramePr>
        <p:xfrm>
          <a:off x="343220" y="470434"/>
          <a:ext cx="8388912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6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Yr</a:t>
                      </a:r>
                      <a:r>
                        <a:rPr lang="en-US" sz="1600" dirty="0"/>
                        <a:t> 2</a:t>
                      </a:r>
                    </a:p>
                    <a:p>
                      <a:r>
                        <a:rPr lang="en-US" sz="1600" dirty="0"/>
                        <a:t>Special/religious food.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Challenge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Vocabulary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Word doc - pages from text book.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</a:t>
                      </a:r>
                      <a:r>
                        <a:rPr lang="en-US" sz="1400" dirty="0" err="1"/>
                        <a:t>Analyse</a:t>
                      </a:r>
                      <a:r>
                        <a:rPr lang="en-US" sz="1400" baseline="0" dirty="0"/>
                        <a:t> how food can be special.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 Can you explain which food is special to you and why?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Draw</a:t>
                      </a:r>
                      <a:r>
                        <a:rPr lang="en-US" sz="1400" baseline="0" dirty="0"/>
                        <a:t> your food and label it with describing words.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special, Important, meaning, story, reminder, feelings, taste, family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To know about special Jewish food. </a:t>
                      </a:r>
                      <a:endParaRPr lang="en-US" sz="1400" baseline="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KQ:  Can</a:t>
                      </a:r>
                      <a:r>
                        <a:rPr lang="en-US" sz="1400" baseline="0" dirty="0"/>
                        <a:t> you explain how Jewish families celebrate Shabbat?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Can</a:t>
                      </a:r>
                      <a:r>
                        <a:rPr lang="en-US" sz="1400" baseline="0" dirty="0"/>
                        <a:t> you recall from last term where Jewish people worship?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Shabbat, holy, Jewish, challah, plait, wine, blessing, kosher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To describe</a:t>
                      </a:r>
                      <a:r>
                        <a:rPr lang="en-US" sz="1400" baseline="0" dirty="0"/>
                        <a:t> Buddhist food rituals.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dirty="0"/>
                        <a:t>KQ:  Can you tell</a:t>
                      </a:r>
                      <a:r>
                        <a:rPr lang="en-US" sz="1400" baseline="0" dirty="0"/>
                        <a:t> me about a Buddhist monk or nun’s meal</a:t>
                      </a:r>
                      <a:r>
                        <a:rPr lang="en-US" sz="1400" dirty="0"/>
                        <a:t>?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Why</a:t>
                      </a:r>
                      <a:r>
                        <a:rPr lang="en-US" sz="1400" baseline="0" dirty="0"/>
                        <a:t> do Buddhists give food to the monks and nuns?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ritual, alms, monks, monastery, statue, Buddha, nuns, duty</a:t>
                      </a:r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To know</a:t>
                      </a:r>
                      <a:r>
                        <a:rPr lang="en-US" sz="1400" baseline="0" dirty="0"/>
                        <a:t> when Sikhs share food.</a:t>
                      </a:r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KQ:  Can you</a:t>
                      </a:r>
                      <a:r>
                        <a:rPr lang="en-US" sz="1400" baseline="0" dirty="0"/>
                        <a:t> explain why Sikhs share food</a:t>
                      </a:r>
                      <a:r>
                        <a:rPr lang="en-US" sz="1400" dirty="0"/>
                        <a:t>?</a:t>
                      </a:r>
                    </a:p>
                    <a:p>
                      <a:endParaRPr lang="en-US" sz="140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Can you find the meaning of the word ‘</a:t>
                      </a:r>
                      <a:r>
                        <a:rPr lang="en-US" sz="1400" baseline="0" dirty="0" err="1"/>
                        <a:t>khanda</a:t>
                      </a:r>
                      <a:r>
                        <a:rPr lang="en-US" sz="1400" baseline="0" dirty="0"/>
                        <a:t>’?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Sikhs, </a:t>
                      </a:r>
                      <a:r>
                        <a:rPr lang="en-US" sz="1400" baseline="0" dirty="0" err="1"/>
                        <a:t>karah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prasad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langar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gurdwara</a:t>
                      </a:r>
                      <a:r>
                        <a:rPr lang="en-US" sz="1400" baseline="0" dirty="0"/>
                        <a:t>, free, </a:t>
                      </a:r>
                      <a:r>
                        <a:rPr lang="en-US" sz="1400" baseline="0" dirty="0" err="1"/>
                        <a:t>kirpan</a:t>
                      </a:r>
                      <a:r>
                        <a:rPr lang="en-US" sz="1400" baseline="0" dirty="0"/>
                        <a:t>, share, equal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To know about special food for Muslims.</a:t>
                      </a:r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Can you describe what happens during Ramadan?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Why do Muslims fast during Ramadan?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fast, feast, halal, Ramadan, dawn, sunset, Allah, Id-</a:t>
                      </a:r>
                      <a:r>
                        <a:rPr lang="en-US" sz="1400" baseline="0" dirty="0" err="1"/>
                        <a:t>ul</a:t>
                      </a:r>
                      <a:r>
                        <a:rPr lang="en-US" sz="1400" baseline="0" dirty="0"/>
                        <a:t>-</a:t>
                      </a:r>
                      <a:r>
                        <a:rPr lang="en-US" sz="1400" baseline="0" dirty="0" err="1"/>
                        <a:t>Fitr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LO:  To</a:t>
                      </a:r>
                      <a:r>
                        <a:rPr lang="en-US" sz="1400" baseline="0" dirty="0"/>
                        <a:t> know what food is special to Christians.</a:t>
                      </a:r>
                      <a:endParaRPr lang="en-US" sz="140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 Explain why Christians make pancakes on Shrove Tuesday?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Discuss why Christians fast during Lent.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Shrove Tuesday, Lent, Jesus, pancakes, hot cross buns, fast, forty, wilderness.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17205"/>
            <a:ext cx="418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 Planning Y2 – Special Food</a:t>
            </a:r>
          </a:p>
        </p:txBody>
      </p:sp>
    </p:spTree>
    <p:extLst>
      <p:ext uri="{BB962C8B-B14F-4D97-AF65-F5344CB8AC3E}">
        <p14:creationId xmlns:p14="http://schemas.microsoft.com/office/powerpoint/2010/main" val="5673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314</Words>
  <Application>Microsoft Office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Gareth Pitchford</cp:lastModifiedBy>
  <cp:revision>37</cp:revision>
  <cp:lastPrinted>2017-10-30T13:22:24Z</cp:lastPrinted>
  <dcterms:created xsi:type="dcterms:W3CDTF">2017-09-18T09:00:55Z</dcterms:created>
  <dcterms:modified xsi:type="dcterms:W3CDTF">2019-08-22T14:36:48Z</dcterms:modified>
</cp:coreProperties>
</file>