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ED00E-BD7F-49E8-8C90-9A6D36ABCB42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0E1B7-BC0A-48B5-AE4C-B2DA94B2221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0E1B7-BC0A-48B5-AE4C-B2DA94B22217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95D2C3-69F1-43F4-B707-513457308655}" type="datetimeFigureOut">
              <a:rPr lang="en-US" smtClean="0"/>
              <a:t>10/29/2014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36A239-6D57-42B0-97F6-2FA5DF238B3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dirty="0" err="1" smtClean="0"/>
              <a:t>Lliwiau</a:t>
            </a:r>
            <a:endParaRPr lang="en-GB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Colours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9600" dirty="0" smtClean="0"/>
              <a:t>du</a:t>
            </a:r>
            <a:endParaRPr lang="en-GB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800" dirty="0" err="1" smtClean="0"/>
              <a:t>gwyn</a:t>
            </a:r>
            <a:endParaRPr lang="en-GB" sz="8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err="1" smtClean="0"/>
              <a:t>pinc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Lliwiau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       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14282" y="1714488"/>
            <a:ext cx="1571636" cy="164307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 smtClean="0"/>
              <a:t>coch</a:t>
            </a:r>
            <a:endParaRPr lang="en-GB" sz="2800" b="1" dirty="0"/>
          </a:p>
        </p:txBody>
      </p:sp>
      <p:sp>
        <p:nvSpPr>
          <p:cNvPr id="5" name="Oval 4"/>
          <p:cNvSpPr/>
          <p:nvPr/>
        </p:nvSpPr>
        <p:spPr>
          <a:xfrm>
            <a:off x="500034" y="3500438"/>
            <a:ext cx="1571636" cy="164307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err="1" smtClean="0"/>
              <a:t>glas</a:t>
            </a:r>
            <a:endParaRPr lang="en-GB" sz="3200" b="1" dirty="0"/>
          </a:p>
        </p:txBody>
      </p:sp>
      <p:sp>
        <p:nvSpPr>
          <p:cNvPr id="6" name="Oval 5"/>
          <p:cNvSpPr/>
          <p:nvPr/>
        </p:nvSpPr>
        <p:spPr>
          <a:xfrm>
            <a:off x="3571868" y="3000372"/>
            <a:ext cx="1571636" cy="164307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err="1" smtClean="0"/>
              <a:t>porffor</a:t>
            </a:r>
            <a:endParaRPr lang="en-GB" sz="2000" b="1" dirty="0"/>
          </a:p>
        </p:txBody>
      </p:sp>
      <p:sp>
        <p:nvSpPr>
          <p:cNvPr id="7" name="Oval 6"/>
          <p:cNvSpPr/>
          <p:nvPr/>
        </p:nvSpPr>
        <p:spPr>
          <a:xfrm>
            <a:off x="1500166" y="5000636"/>
            <a:ext cx="1571636" cy="1643074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 smtClean="0"/>
              <a:t>pinc</a:t>
            </a:r>
            <a:endParaRPr lang="en-GB" sz="2400" b="1" dirty="0"/>
          </a:p>
        </p:txBody>
      </p:sp>
      <p:sp>
        <p:nvSpPr>
          <p:cNvPr id="8" name="Oval 7"/>
          <p:cNvSpPr/>
          <p:nvPr/>
        </p:nvSpPr>
        <p:spPr>
          <a:xfrm>
            <a:off x="2214546" y="1643050"/>
            <a:ext cx="1571636" cy="1643074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brown</a:t>
            </a:r>
            <a:endParaRPr lang="en-GB" sz="2400" b="1" dirty="0"/>
          </a:p>
        </p:txBody>
      </p:sp>
      <p:sp>
        <p:nvSpPr>
          <p:cNvPr id="9" name="Oval 8"/>
          <p:cNvSpPr/>
          <p:nvPr/>
        </p:nvSpPr>
        <p:spPr>
          <a:xfrm>
            <a:off x="3286116" y="4929198"/>
            <a:ext cx="1571636" cy="16430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gwyrdd</a:t>
            </a:r>
            <a:endParaRPr lang="en-GB" b="1" dirty="0"/>
          </a:p>
        </p:txBody>
      </p:sp>
      <p:sp>
        <p:nvSpPr>
          <p:cNvPr id="10" name="Oval 9"/>
          <p:cNvSpPr/>
          <p:nvPr/>
        </p:nvSpPr>
        <p:spPr>
          <a:xfrm>
            <a:off x="4857752" y="1643050"/>
            <a:ext cx="1571636" cy="164307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/>
              <a:t>du</a:t>
            </a:r>
            <a:endParaRPr lang="en-GB" sz="3600" b="1" dirty="0"/>
          </a:p>
        </p:txBody>
      </p:sp>
      <p:sp>
        <p:nvSpPr>
          <p:cNvPr id="11" name="Oval 10"/>
          <p:cNvSpPr/>
          <p:nvPr/>
        </p:nvSpPr>
        <p:spPr>
          <a:xfrm>
            <a:off x="5214942" y="4500570"/>
            <a:ext cx="1571636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err="1" smtClean="0"/>
              <a:t>oren</a:t>
            </a:r>
            <a:endParaRPr lang="en-GB" sz="3200" b="1" dirty="0"/>
          </a:p>
        </p:txBody>
      </p:sp>
      <p:sp>
        <p:nvSpPr>
          <p:cNvPr id="12" name="Oval 11"/>
          <p:cNvSpPr/>
          <p:nvPr/>
        </p:nvSpPr>
        <p:spPr>
          <a:xfrm>
            <a:off x="7215206" y="3929066"/>
            <a:ext cx="1571636" cy="164307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err="1" smtClean="0"/>
              <a:t>llwyd</a:t>
            </a:r>
            <a:endParaRPr lang="en-GB" sz="2800" b="1" dirty="0"/>
          </a:p>
        </p:txBody>
      </p:sp>
      <p:sp>
        <p:nvSpPr>
          <p:cNvPr id="13" name="Oval 12"/>
          <p:cNvSpPr/>
          <p:nvPr/>
        </p:nvSpPr>
        <p:spPr>
          <a:xfrm>
            <a:off x="6715140" y="1857364"/>
            <a:ext cx="1571636" cy="164307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err="1" smtClean="0">
                <a:solidFill>
                  <a:schemeClr val="tx1"/>
                </a:solidFill>
              </a:rPr>
              <a:t>melyn</a:t>
            </a:r>
            <a:endParaRPr lang="en-GB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 err="1" smtClean="0"/>
              <a:t>enfys</a:t>
            </a:r>
            <a:endParaRPr lang="en-GB" sz="600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9" name="Picture 5" descr="C:\Users\User\AppData\Local\Microsoft\Windows\Temporary Internet Files\Content.IE5\AMXISY6V\MC900440406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57400"/>
            <a:ext cx="9144000" cy="4514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err="1" smtClean="0"/>
              <a:t>coch</a:t>
            </a:r>
            <a:endParaRPr lang="en-GB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err="1" smtClean="0"/>
              <a:t>gwyrdd</a:t>
            </a:r>
            <a:endParaRPr lang="en-GB" sz="7200" dirty="0"/>
          </a:p>
        </p:txBody>
      </p:sp>
      <p:sp>
        <p:nvSpPr>
          <p:cNvPr id="5" name="Rectangle 4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err="1" smtClean="0"/>
              <a:t>glas</a:t>
            </a:r>
            <a:endParaRPr lang="en-GB" sz="8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85852" y="2071678"/>
            <a:ext cx="6758006" cy="390049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7200" dirty="0" err="1" smtClean="0"/>
              <a:t>melyn</a:t>
            </a:r>
            <a:endParaRPr lang="en-GB" sz="7200" dirty="0"/>
          </a:p>
        </p:txBody>
      </p:sp>
      <p:sp>
        <p:nvSpPr>
          <p:cNvPr id="5" name="Rectangle 4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err="1" smtClean="0"/>
              <a:t>oren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err="1" smtClean="0"/>
              <a:t>porffor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smtClean="0"/>
              <a:t>brown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142976" y="2071678"/>
            <a:ext cx="6786610" cy="385765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8000" dirty="0" err="1" smtClean="0"/>
              <a:t>llwyd</a:t>
            </a:r>
            <a:endParaRPr lang="en-GB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285852" y="2071678"/>
            <a:ext cx="6786610" cy="38576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</TotalTime>
  <Words>40</Words>
  <Application>Microsoft Office PowerPoint</Application>
  <PresentationFormat>On-screen Show (4:3)</PresentationFormat>
  <Paragraphs>40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Lliwiau</vt:lpstr>
      <vt:lpstr>coch</vt:lpstr>
      <vt:lpstr>gwyrdd</vt:lpstr>
      <vt:lpstr>glas</vt:lpstr>
      <vt:lpstr>melyn</vt:lpstr>
      <vt:lpstr>oren</vt:lpstr>
      <vt:lpstr>porffor</vt:lpstr>
      <vt:lpstr>brown</vt:lpstr>
      <vt:lpstr>llwyd</vt:lpstr>
      <vt:lpstr>du</vt:lpstr>
      <vt:lpstr>gwyn</vt:lpstr>
      <vt:lpstr>pinc</vt:lpstr>
      <vt:lpstr>Lliwiau</vt:lpstr>
      <vt:lpstr>enfys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Lliwiau</dc:title>
  <dc:creator>User</dc:creator>
  <cp:lastModifiedBy>User</cp:lastModifiedBy>
  <cp:revision>6</cp:revision>
  <dcterms:created xsi:type="dcterms:W3CDTF">2014-10-29T19:20:31Z</dcterms:created>
  <dcterms:modified xsi:type="dcterms:W3CDTF">2014-10-29T20:12:22Z</dcterms:modified>
</cp:coreProperties>
</file>